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56" r:id="rId3"/>
    <p:sldId id="257" r:id="rId4"/>
    <p:sldId id="260" r:id="rId5"/>
    <p:sldId id="289" r:id="rId6"/>
    <p:sldId id="259" r:id="rId7"/>
    <p:sldId id="261" r:id="rId8"/>
    <p:sldId id="262" r:id="rId9"/>
    <p:sldId id="263" r:id="rId10"/>
    <p:sldId id="288" r:id="rId11"/>
    <p:sldId id="25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9A701D-B6F0-4E7F-8157-40D5B45CF9B4}" type="doc">
      <dgm:prSet loTypeId="urn:microsoft.com/office/officeart/2005/8/layout/hierarchy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512DD4A7-E5F7-45E4-9B89-2E9A4780401C}">
      <dgm:prSet phldrT="[Texte]"/>
      <dgm:spPr/>
      <dgm:t>
        <a:bodyPr/>
        <a:lstStyle/>
        <a:p>
          <a:r>
            <a:rPr lang="fr-FR" b="1" dirty="0"/>
            <a:t>Se former</a:t>
          </a:r>
        </a:p>
      </dgm:t>
    </dgm:pt>
    <dgm:pt modelId="{9FE7058D-A1FF-478F-933A-2BDF7256D770}" type="parTrans" cxnId="{771AA562-ED7E-4397-B990-51C0CAF0DE87}">
      <dgm:prSet/>
      <dgm:spPr/>
      <dgm:t>
        <a:bodyPr/>
        <a:lstStyle/>
        <a:p>
          <a:endParaRPr lang="fr-FR" b="1"/>
        </a:p>
      </dgm:t>
    </dgm:pt>
    <dgm:pt modelId="{86A5F655-2D0F-4375-8EE5-36532201DA6C}" type="sibTrans" cxnId="{771AA562-ED7E-4397-B990-51C0CAF0DE87}">
      <dgm:prSet/>
      <dgm:spPr/>
      <dgm:t>
        <a:bodyPr/>
        <a:lstStyle/>
        <a:p>
          <a:endParaRPr lang="fr-FR" b="1"/>
        </a:p>
      </dgm:t>
    </dgm:pt>
    <dgm:pt modelId="{B2CE991C-EBF6-46AC-A350-96567BCE0002}">
      <dgm:prSet phldrT="[Texte]"/>
      <dgm:spPr/>
      <dgm:t>
        <a:bodyPr/>
        <a:lstStyle/>
        <a:p>
          <a:r>
            <a:rPr lang="fr-FR" b="1" dirty="0"/>
            <a:t>Apprendre</a:t>
          </a:r>
        </a:p>
      </dgm:t>
    </dgm:pt>
    <dgm:pt modelId="{223E054A-93C2-4C86-B1AA-AB648F92F893}" type="parTrans" cxnId="{BB7A54D7-80CF-4AD7-A1F0-AE40FF7201CD}">
      <dgm:prSet/>
      <dgm:spPr/>
      <dgm:t>
        <a:bodyPr/>
        <a:lstStyle/>
        <a:p>
          <a:endParaRPr lang="fr-FR" b="1"/>
        </a:p>
      </dgm:t>
    </dgm:pt>
    <dgm:pt modelId="{3A3FD37F-5437-4E77-AF1C-00F8C327A4AD}" type="sibTrans" cxnId="{BB7A54D7-80CF-4AD7-A1F0-AE40FF7201CD}">
      <dgm:prSet/>
      <dgm:spPr/>
      <dgm:t>
        <a:bodyPr/>
        <a:lstStyle/>
        <a:p>
          <a:endParaRPr lang="fr-FR" b="1"/>
        </a:p>
      </dgm:t>
    </dgm:pt>
    <dgm:pt modelId="{7FEA9216-1CDF-40BE-AEBC-E83FB5028CB7}">
      <dgm:prSet phldrT="[Texte]"/>
      <dgm:spPr/>
      <dgm:t>
        <a:bodyPr/>
        <a:lstStyle/>
        <a:p>
          <a:r>
            <a:rPr lang="fr-FR" b="1" dirty="0"/>
            <a:t>Apprendre à faire</a:t>
          </a:r>
        </a:p>
      </dgm:t>
    </dgm:pt>
    <dgm:pt modelId="{D8D479BC-DD83-4714-8332-8032787FBDCD}" type="parTrans" cxnId="{95E30392-500D-4AD9-A03A-C0352907C557}">
      <dgm:prSet/>
      <dgm:spPr/>
      <dgm:t>
        <a:bodyPr/>
        <a:lstStyle/>
        <a:p>
          <a:endParaRPr lang="fr-FR" b="1"/>
        </a:p>
      </dgm:t>
    </dgm:pt>
    <dgm:pt modelId="{5D7F536D-1DEB-42A6-96C3-E165DFE83396}" type="sibTrans" cxnId="{95E30392-500D-4AD9-A03A-C0352907C557}">
      <dgm:prSet/>
      <dgm:spPr/>
      <dgm:t>
        <a:bodyPr/>
        <a:lstStyle/>
        <a:p>
          <a:endParaRPr lang="fr-FR" b="1"/>
        </a:p>
      </dgm:t>
    </dgm:pt>
    <dgm:pt modelId="{6B8BDD7B-105E-435F-8DCE-F51B6DC2E483}">
      <dgm:prSet phldrT="[Texte]"/>
      <dgm:spPr/>
      <dgm:t>
        <a:bodyPr/>
        <a:lstStyle/>
        <a:p>
          <a:r>
            <a:rPr lang="fr-FR" b="1" dirty="0"/>
            <a:t>Se diplômer</a:t>
          </a:r>
        </a:p>
      </dgm:t>
    </dgm:pt>
    <dgm:pt modelId="{67D8D881-6ABF-43C2-86DA-9F2BD5B21EF6}" type="parTrans" cxnId="{A50EFDDF-95CC-440C-89B2-C24CB374904C}">
      <dgm:prSet/>
      <dgm:spPr/>
      <dgm:t>
        <a:bodyPr/>
        <a:lstStyle/>
        <a:p>
          <a:endParaRPr lang="fr-FR" b="1"/>
        </a:p>
      </dgm:t>
    </dgm:pt>
    <dgm:pt modelId="{CF829FA3-7BBD-47B5-923F-F09383681E67}" type="sibTrans" cxnId="{A50EFDDF-95CC-440C-89B2-C24CB374904C}">
      <dgm:prSet/>
      <dgm:spPr/>
      <dgm:t>
        <a:bodyPr/>
        <a:lstStyle/>
        <a:p>
          <a:endParaRPr lang="fr-FR" b="1"/>
        </a:p>
      </dgm:t>
    </dgm:pt>
    <dgm:pt modelId="{D59E36E7-13D9-483F-87EC-97701F413E52}">
      <dgm:prSet phldrT="[Texte]"/>
      <dgm:spPr/>
      <dgm:t>
        <a:bodyPr/>
        <a:lstStyle/>
        <a:p>
          <a:r>
            <a:rPr lang="fr-FR" b="1" dirty="0"/>
            <a:t>Savoir</a:t>
          </a:r>
        </a:p>
      </dgm:t>
    </dgm:pt>
    <dgm:pt modelId="{76EF99F1-3098-436E-897F-DE0D6AE57413}" type="parTrans" cxnId="{384FE19B-8CE4-4CBA-BB9A-8CAE01EA2499}">
      <dgm:prSet/>
      <dgm:spPr/>
      <dgm:t>
        <a:bodyPr/>
        <a:lstStyle/>
        <a:p>
          <a:endParaRPr lang="fr-FR" b="1"/>
        </a:p>
      </dgm:t>
    </dgm:pt>
    <dgm:pt modelId="{8757E617-3A40-4B80-8946-C4810DAEF1F5}" type="sibTrans" cxnId="{384FE19B-8CE4-4CBA-BB9A-8CAE01EA2499}">
      <dgm:prSet/>
      <dgm:spPr/>
      <dgm:t>
        <a:bodyPr/>
        <a:lstStyle/>
        <a:p>
          <a:endParaRPr lang="fr-FR" b="1"/>
        </a:p>
      </dgm:t>
    </dgm:pt>
    <dgm:pt modelId="{BF90A205-3C17-42FE-ACF7-AF75A06184E7}">
      <dgm:prSet phldrT="[Texte]"/>
      <dgm:spPr/>
      <dgm:t>
        <a:bodyPr/>
        <a:lstStyle/>
        <a:p>
          <a:r>
            <a:rPr lang="fr-FR" b="1" dirty="0"/>
            <a:t>Savoir faire</a:t>
          </a:r>
        </a:p>
      </dgm:t>
    </dgm:pt>
    <dgm:pt modelId="{DBAF28EA-3DE1-47F2-8CCF-73564394F64D}" type="parTrans" cxnId="{145D76DD-CAF7-4366-9D52-FDA743D2A417}">
      <dgm:prSet/>
      <dgm:spPr/>
      <dgm:t>
        <a:bodyPr/>
        <a:lstStyle/>
        <a:p>
          <a:endParaRPr lang="fr-FR" b="1"/>
        </a:p>
      </dgm:t>
    </dgm:pt>
    <dgm:pt modelId="{13E31905-A0A6-4347-A613-CEFD5B98B3E4}" type="sibTrans" cxnId="{145D76DD-CAF7-4366-9D52-FDA743D2A417}">
      <dgm:prSet/>
      <dgm:spPr/>
      <dgm:t>
        <a:bodyPr/>
        <a:lstStyle/>
        <a:p>
          <a:endParaRPr lang="fr-FR" b="1"/>
        </a:p>
      </dgm:t>
    </dgm:pt>
    <dgm:pt modelId="{9D28785B-5954-4F3F-A7D4-4A33BD70CAA8}" type="pres">
      <dgm:prSet presAssocID="{189A701D-B6F0-4E7F-8157-40D5B45CF9B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E27811-CAEC-4789-A9FE-ED85E0BF11D8}" type="pres">
      <dgm:prSet presAssocID="{512DD4A7-E5F7-45E4-9B89-2E9A4780401C}" presName="root" presStyleCnt="0"/>
      <dgm:spPr/>
    </dgm:pt>
    <dgm:pt modelId="{F7CA5F1B-5D39-4099-8F7C-3957387585FA}" type="pres">
      <dgm:prSet presAssocID="{512DD4A7-E5F7-45E4-9B89-2E9A4780401C}" presName="rootComposite" presStyleCnt="0"/>
      <dgm:spPr/>
    </dgm:pt>
    <dgm:pt modelId="{B41B8A43-3F94-42EE-80CE-15A71D1806F5}" type="pres">
      <dgm:prSet presAssocID="{512DD4A7-E5F7-45E4-9B89-2E9A4780401C}" presName="rootText" presStyleLbl="node1" presStyleIdx="0" presStyleCnt="2"/>
      <dgm:spPr/>
    </dgm:pt>
    <dgm:pt modelId="{CDF22C83-E0B2-41AB-9D50-AEF9A37CBB5C}" type="pres">
      <dgm:prSet presAssocID="{512DD4A7-E5F7-45E4-9B89-2E9A4780401C}" presName="rootConnector" presStyleLbl="node1" presStyleIdx="0" presStyleCnt="2"/>
      <dgm:spPr/>
    </dgm:pt>
    <dgm:pt modelId="{583D0FD6-3BE3-4A2A-9414-79E815F7E7BE}" type="pres">
      <dgm:prSet presAssocID="{512DD4A7-E5F7-45E4-9B89-2E9A4780401C}" presName="childShape" presStyleCnt="0"/>
      <dgm:spPr/>
    </dgm:pt>
    <dgm:pt modelId="{2D0CC708-365D-4753-8383-E5715431BBD3}" type="pres">
      <dgm:prSet presAssocID="{223E054A-93C2-4C86-B1AA-AB648F92F893}" presName="Name13" presStyleLbl="parChTrans1D2" presStyleIdx="0" presStyleCnt="4"/>
      <dgm:spPr/>
    </dgm:pt>
    <dgm:pt modelId="{AAA36EC4-7860-47AD-AA92-D32E34D9FCEB}" type="pres">
      <dgm:prSet presAssocID="{B2CE991C-EBF6-46AC-A350-96567BCE0002}" presName="childText" presStyleLbl="bgAcc1" presStyleIdx="0" presStyleCnt="4">
        <dgm:presLayoutVars>
          <dgm:bulletEnabled val="1"/>
        </dgm:presLayoutVars>
      </dgm:prSet>
      <dgm:spPr/>
    </dgm:pt>
    <dgm:pt modelId="{A8B0C681-CF70-4799-8EAD-36BBD7407342}" type="pres">
      <dgm:prSet presAssocID="{D8D479BC-DD83-4714-8332-8032787FBDCD}" presName="Name13" presStyleLbl="parChTrans1D2" presStyleIdx="1" presStyleCnt="4"/>
      <dgm:spPr/>
    </dgm:pt>
    <dgm:pt modelId="{F2600A05-5500-45C3-88E4-835C3D55080D}" type="pres">
      <dgm:prSet presAssocID="{7FEA9216-1CDF-40BE-AEBC-E83FB5028CB7}" presName="childText" presStyleLbl="bgAcc1" presStyleIdx="1" presStyleCnt="4">
        <dgm:presLayoutVars>
          <dgm:bulletEnabled val="1"/>
        </dgm:presLayoutVars>
      </dgm:prSet>
      <dgm:spPr/>
    </dgm:pt>
    <dgm:pt modelId="{FDFEC6DE-B46B-4D60-B760-D41084691A2E}" type="pres">
      <dgm:prSet presAssocID="{6B8BDD7B-105E-435F-8DCE-F51B6DC2E483}" presName="root" presStyleCnt="0"/>
      <dgm:spPr/>
    </dgm:pt>
    <dgm:pt modelId="{CB8E5BE2-A36D-468B-81D9-81C988E378DE}" type="pres">
      <dgm:prSet presAssocID="{6B8BDD7B-105E-435F-8DCE-F51B6DC2E483}" presName="rootComposite" presStyleCnt="0"/>
      <dgm:spPr/>
    </dgm:pt>
    <dgm:pt modelId="{A4257381-2D1B-4DB0-9E73-B5AE6E2A24D7}" type="pres">
      <dgm:prSet presAssocID="{6B8BDD7B-105E-435F-8DCE-F51B6DC2E483}" presName="rootText" presStyleLbl="node1" presStyleIdx="1" presStyleCnt="2"/>
      <dgm:spPr/>
    </dgm:pt>
    <dgm:pt modelId="{1D7C6AE7-D7DB-41B1-9D59-9F7858494E3D}" type="pres">
      <dgm:prSet presAssocID="{6B8BDD7B-105E-435F-8DCE-F51B6DC2E483}" presName="rootConnector" presStyleLbl="node1" presStyleIdx="1" presStyleCnt="2"/>
      <dgm:spPr/>
    </dgm:pt>
    <dgm:pt modelId="{1E733C0C-A913-4394-AD7F-0530FE6583C4}" type="pres">
      <dgm:prSet presAssocID="{6B8BDD7B-105E-435F-8DCE-F51B6DC2E483}" presName="childShape" presStyleCnt="0"/>
      <dgm:spPr/>
    </dgm:pt>
    <dgm:pt modelId="{188474B3-3BA0-49B0-A846-C3B268EE0371}" type="pres">
      <dgm:prSet presAssocID="{76EF99F1-3098-436E-897F-DE0D6AE57413}" presName="Name13" presStyleLbl="parChTrans1D2" presStyleIdx="2" presStyleCnt="4"/>
      <dgm:spPr/>
    </dgm:pt>
    <dgm:pt modelId="{70D6ACCA-6576-4B12-95E8-EBAB6DE956C4}" type="pres">
      <dgm:prSet presAssocID="{D59E36E7-13D9-483F-87EC-97701F413E52}" presName="childText" presStyleLbl="bgAcc1" presStyleIdx="2" presStyleCnt="4">
        <dgm:presLayoutVars>
          <dgm:bulletEnabled val="1"/>
        </dgm:presLayoutVars>
      </dgm:prSet>
      <dgm:spPr/>
    </dgm:pt>
    <dgm:pt modelId="{83B6D8AC-658D-4AB8-9F2C-43C00CC1FAF9}" type="pres">
      <dgm:prSet presAssocID="{DBAF28EA-3DE1-47F2-8CCF-73564394F64D}" presName="Name13" presStyleLbl="parChTrans1D2" presStyleIdx="3" presStyleCnt="4"/>
      <dgm:spPr/>
    </dgm:pt>
    <dgm:pt modelId="{C25D5A34-C24C-4422-8ADC-24EEFBDE1A8B}" type="pres">
      <dgm:prSet presAssocID="{BF90A205-3C17-42FE-ACF7-AF75A06184E7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69B94208-77A9-4473-8ED9-38B7926ACCEB}" type="presOf" srcId="{D59E36E7-13D9-483F-87EC-97701F413E52}" destId="{70D6ACCA-6576-4B12-95E8-EBAB6DE956C4}" srcOrd="0" destOrd="0" presId="urn:microsoft.com/office/officeart/2005/8/layout/hierarchy3"/>
    <dgm:cxn modelId="{B33DF80A-9B92-4F94-8B80-79ED45A705A2}" type="presOf" srcId="{189A701D-B6F0-4E7F-8157-40D5B45CF9B4}" destId="{9D28785B-5954-4F3F-A7D4-4A33BD70CAA8}" srcOrd="0" destOrd="0" presId="urn:microsoft.com/office/officeart/2005/8/layout/hierarchy3"/>
    <dgm:cxn modelId="{BB46693B-395A-4D1C-8D53-8FCB796439E0}" type="presOf" srcId="{512DD4A7-E5F7-45E4-9B89-2E9A4780401C}" destId="{CDF22C83-E0B2-41AB-9D50-AEF9A37CBB5C}" srcOrd="1" destOrd="0" presId="urn:microsoft.com/office/officeart/2005/8/layout/hierarchy3"/>
    <dgm:cxn modelId="{771AA562-ED7E-4397-B990-51C0CAF0DE87}" srcId="{189A701D-B6F0-4E7F-8157-40D5B45CF9B4}" destId="{512DD4A7-E5F7-45E4-9B89-2E9A4780401C}" srcOrd="0" destOrd="0" parTransId="{9FE7058D-A1FF-478F-933A-2BDF7256D770}" sibTransId="{86A5F655-2D0F-4375-8EE5-36532201DA6C}"/>
    <dgm:cxn modelId="{F90A5569-4908-49EE-A6B9-863BC3F94FA7}" type="presOf" srcId="{6B8BDD7B-105E-435F-8DCE-F51B6DC2E483}" destId="{A4257381-2D1B-4DB0-9E73-B5AE6E2A24D7}" srcOrd="0" destOrd="0" presId="urn:microsoft.com/office/officeart/2005/8/layout/hierarchy3"/>
    <dgm:cxn modelId="{D42F1374-5D78-46A5-8835-D7AAEA916441}" type="presOf" srcId="{D8D479BC-DD83-4714-8332-8032787FBDCD}" destId="{A8B0C681-CF70-4799-8EAD-36BBD7407342}" srcOrd="0" destOrd="0" presId="urn:microsoft.com/office/officeart/2005/8/layout/hierarchy3"/>
    <dgm:cxn modelId="{CF2A8C76-22DF-4208-9DDD-EFB29BF3BD65}" type="presOf" srcId="{6B8BDD7B-105E-435F-8DCE-F51B6DC2E483}" destId="{1D7C6AE7-D7DB-41B1-9D59-9F7858494E3D}" srcOrd="1" destOrd="0" presId="urn:microsoft.com/office/officeart/2005/8/layout/hierarchy3"/>
    <dgm:cxn modelId="{E4622C78-937C-4DC2-8592-3BA4C9B44998}" type="presOf" srcId="{B2CE991C-EBF6-46AC-A350-96567BCE0002}" destId="{AAA36EC4-7860-47AD-AA92-D32E34D9FCEB}" srcOrd="0" destOrd="0" presId="urn:microsoft.com/office/officeart/2005/8/layout/hierarchy3"/>
    <dgm:cxn modelId="{8FD99E7A-2389-4B3A-8E0E-5D69EB1EB6FD}" type="presOf" srcId="{512DD4A7-E5F7-45E4-9B89-2E9A4780401C}" destId="{B41B8A43-3F94-42EE-80CE-15A71D1806F5}" srcOrd="0" destOrd="0" presId="urn:microsoft.com/office/officeart/2005/8/layout/hierarchy3"/>
    <dgm:cxn modelId="{B30F5490-9F94-41DF-89A7-14E13D468E20}" type="presOf" srcId="{BF90A205-3C17-42FE-ACF7-AF75A06184E7}" destId="{C25D5A34-C24C-4422-8ADC-24EEFBDE1A8B}" srcOrd="0" destOrd="0" presId="urn:microsoft.com/office/officeart/2005/8/layout/hierarchy3"/>
    <dgm:cxn modelId="{95E30392-500D-4AD9-A03A-C0352907C557}" srcId="{512DD4A7-E5F7-45E4-9B89-2E9A4780401C}" destId="{7FEA9216-1CDF-40BE-AEBC-E83FB5028CB7}" srcOrd="1" destOrd="0" parTransId="{D8D479BC-DD83-4714-8332-8032787FBDCD}" sibTransId="{5D7F536D-1DEB-42A6-96C3-E165DFE83396}"/>
    <dgm:cxn modelId="{890F9696-BAC2-4240-8D38-E8EBD787AF7A}" type="presOf" srcId="{223E054A-93C2-4C86-B1AA-AB648F92F893}" destId="{2D0CC708-365D-4753-8383-E5715431BBD3}" srcOrd="0" destOrd="0" presId="urn:microsoft.com/office/officeart/2005/8/layout/hierarchy3"/>
    <dgm:cxn modelId="{384FE19B-8CE4-4CBA-BB9A-8CAE01EA2499}" srcId="{6B8BDD7B-105E-435F-8DCE-F51B6DC2E483}" destId="{D59E36E7-13D9-483F-87EC-97701F413E52}" srcOrd="0" destOrd="0" parTransId="{76EF99F1-3098-436E-897F-DE0D6AE57413}" sibTransId="{8757E617-3A40-4B80-8946-C4810DAEF1F5}"/>
    <dgm:cxn modelId="{DC4683BD-44B3-421B-B376-B39FC7DF4E13}" type="presOf" srcId="{76EF99F1-3098-436E-897F-DE0D6AE57413}" destId="{188474B3-3BA0-49B0-A846-C3B268EE0371}" srcOrd="0" destOrd="0" presId="urn:microsoft.com/office/officeart/2005/8/layout/hierarchy3"/>
    <dgm:cxn modelId="{BB7A54D7-80CF-4AD7-A1F0-AE40FF7201CD}" srcId="{512DD4A7-E5F7-45E4-9B89-2E9A4780401C}" destId="{B2CE991C-EBF6-46AC-A350-96567BCE0002}" srcOrd="0" destOrd="0" parTransId="{223E054A-93C2-4C86-B1AA-AB648F92F893}" sibTransId="{3A3FD37F-5437-4E77-AF1C-00F8C327A4AD}"/>
    <dgm:cxn modelId="{0E7716DB-116D-4296-9028-372279B53E01}" type="presOf" srcId="{7FEA9216-1CDF-40BE-AEBC-E83FB5028CB7}" destId="{F2600A05-5500-45C3-88E4-835C3D55080D}" srcOrd="0" destOrd="0" presId="urn:microsoft.com/office/officeart/2005/8/layout/hierarchy3"/>
    <dgm:cxn modelId="{145D76DD-CAF7-4366-9D52-FDA743D2A417}" srcId="{6B8BDD7B-105E-435F-8DCE-F51B6DC2E483}" destId="{BF90A205-3C17-42FE-ACF7-AF75A06184E7}" srcOrd="1" destOrd="0" parTransId="{DBAF28EA-3DE1-47F2-8CCF-73564394F64D}" sibTransId="{13E31905-A0A6-4347-A613-CEFD5B98B3E4}"/>
    <dgm:cxn modelId="{A50EFDDF-95CC-440C-89B2-C24CB374904C}" srcId="{189A701D-B6F0-4E7F-8157-40D5B45CF9B4}" destId="{6B8BDD7B-105E-435F-8DCE-F51B6DC2E483}" srcOrd="1" destOrd="0" parTransId="{67D8D881-6ABF-43C2-86DA-9F2BD5B21EF6}" sibTransId="{CF829FA3-7BBD-47B5-923F-F09383681E67}"/>
    <dgm:cxn modelId="{D9D49DF4-20E0-4096-B0CB-9D197BB6D64F}" type="presOf" srcId="{DBAF28EA-3DE1-47F2-8CCF-73564394F64D}" destId="{83B6D8AC-658D-4AB8-9F2C-43C00CC1FAF9}" srcOrd="0" destOrd="0" presId="urn:microsoft.com/office/officeart/2005/8/layout/hierarchy3"/>
    <dgm:cxn modelId="{BFBC22EC-0B13-403A-956F-817CC59FA23B}" type="presParOf" srcId="{9D28785B-5954-4F3F-A7D4-4A33BD70CAA8}" destId="{57E27811-CAEC-4789-A9FE-ED85E0BF11D8}" srcOrd="0" destOrd="0" presId="urn:microsoft.com/office/officeart/2005/8/layout/hierarchy3"/>
    <dgm:cxn modelId="{D2AB181C-C15A-41B3-B4A5-EAB6750C1539}" type="presParOf" srcId="{57E27811-CAEC-4789-A9FE-ED85E0BF11D8}" destId="{F7CA5F1B-5D39-4099-8F7C-3957387585FA}" srcOrd="0" destOrd="0" presId="urn:microsoft.com/office/officeart/2005/8/layout/hierarchy3"/>
    <dgm:cxn modelId="{4DD4FBD9-3143-42B6-A8A8-86FD9B6BF9A6}" type="presParOf" srcId="{F7CA5F1B-5D39-4099-8F7C-3957387585FA}" destId="{B41B8A43-3F94-42EE-80CE-15A71D1806F5}" srcOrd="0" destOrd="0" presId="urn:microsoft.com/office/officeart/2005/8/layout/hierarchy3"/>
    <dgm:cxn modelId="{6D7921AE-00A5-4832-92E4-F4FB4E3B6C44}" type="presParOf" srcId="{F7CA5F1B-5D39-4099-8F7C-3957387585FA}" destId="{CDF22C83-E0B2-41AB-9D50-AEF9A37CBB5C}" srcOrd="1" destOrd="0" presId="urn:microsoft.com/office/officeart/2005/8/layout/hierarchy3"/>
    <dgm:cxn modelId="{8A619EAC-C3D8-450D-9D13-3EE0450FE4C4}" type="presParOf" srcId="{57E27811-CAEC-4789-A9FE-ED85E0BF11D8}" destId="{583D0FD6-3BE3-4A2A-9414-79E815F7E7BE}" srcOrd="1" destOrd="0" presId="urn:microsoft.com/office/officeart/2005/8/layout/hierarchy3"/>
    <dgm:cxn modelId="{F716139E-EB94-4CB9-BF38-98634208C3EC}" type="presParOf" srcId="{583D0FD6-3BE3-4A2A-9414-79E815F7E7BE}" destId="{2D0CC708-365D-4753-8383-E5715431BBD3}" srcOrd="0" destOrd="0" presId="urn:microsoft.com/office/officeart/2005/8/layout/hierarchy3"/>
    <dgm:cxn modelId="{9403FBC5-3858-4735-AB95-99D2AB961A53}" type="presParOf" srcId="{583D0FD6-3BE3-4A2A-9414-79E815F7E7BE}" destId="{AAA36EC4-7860-47AD-AA92-D32E34D9FCEB}" srcOrd="1" destOrd="0" presId="urn:microsoft.com/office/officeart/2005/8/layout/hierarchy3"/>
    <dgm:cxn modelId="{9FBD5EEF-818C-4AD1-9629-415011EA0D7C}" type="presParOf" srcId="{583D0FD6-3BE3-4A2A-9414-79E815F7E7BE}" destId="{A8B0C681-CF70-4799-8EAD-36BBD7407342}" srcOrd="2" destOrd="0" presId="urn:microsoft.com/office/officeart/2005/8/layout/hierarchy3"/>
    <dgm:cxn modelId="{574D0D71-6B74-4C52-91D5-67315EF3E39E}" type="presParOf" srcId="{583D0FD6-3BE3-4A2A-9414-79E815F7E7BE}" destId="{F2600A05-5500-45C3-88E4-835C3D55080D}" srcOrd="3" destOrd="0" presId="urn:microsoft.com/office/officeart/2005/8/layout/hierarchy3"/>
    <dgm:cxn modelId="{F22A5A70-FCCD-42B2-BB48-A0C09D287FF8}" type="presParOf" srcId="{9D28785B-5954-4F3F-A7D4-4A33BD70CAA8}" destId="{FDFEC6DE-B46B-4D60-B760-D41084691A2E}" srcOrd="1" destOrd="0" presId="urn:microsoft.com/office/officeart/2005/8/layout/hierarchy3"/>
    <dgm:cxn modelId="{085747DB-0BD4-434B-A6BC-E818F80BBD58}" type="presParOf" srcId="{FDFEC6DE-B46B-4D60-B760-D41084691A2E}" destId="{CB8E5BE2-A36D-468B-81D9-81C988E378DE}" srcOrd="0" destOrd="0" presId="urn:microsoft.com/office/officeart/2005/8/layout/hierarchy3"/>
    <dgm:cxn modelId="{9A361077-E89C-4A2E-A1C4-AAE0E8D73069}" type="presParOf" srcId="{CB8E5BE2-A36D-468B-81D9-81C988E378DE}" destId="{A4257381-2D1B-4DB0-9E73-B5AE6E2A24D7}" srcOrd="0" destOrd="0" presId="urn:microsoft.com/office/officeart/2005/8/layout/hierarchy3"/>
    <dgm:cxn modelId="{0922C8E9-B48C-4CF5-8A1A-7C5AA0D8D7F3}" type="presParOf" srcId="{CB8E5BE2-A36D-468B-81D9-81C988E378DE}" destId="{1D7C6AE7-D7DB-41B1-9D59-9F7858494E3D}" srcOrd="1" destOrd="0" presId="urn:microsoft.com/office/officeart/2005/8/layout/hierarchy3"/>
    <dgm:cxn modelId="{572728A3-8F2F-419C-9887-B6C7AB6F8E61}" type="presParOf" srcId="{FDFEC6DE-B46B-4D60-B760-D41084691A2E}" destId="{1E733C0C-A913-4394-AD7F-0530FE6583C4}" srcOrd="1" destOrd="0" presId="urn:microsoft.com/office/officeart/2005/8/layout/hierarchy3"/>
    <dgm:cxn modelId="{7CED4BD5-5C2F-4C60-98DF-1D3F89587C7B}" type="presParOf" srcId="{1E733C0C-A913-4394-AD7F-0530FE6583C4}" destId="{188474B3-3BA0-49B0-A846-C3B268EE0371}" srcOrd="0" destOrd="0" presId="urn:microsoft.com/office/officeart/2005/8/layout/hierarchy3"/>
    <dgm:cxn modelId="{3CAE7D29-AEE8-474C-9ED9-77BB58357B1A}" type="presParOf" srcId="{1E733C0C-A913-4394-AD7F-0530FE6583C4}" destId="{70D6ACCA-6576-4B12-95E8-EBAB6DE956C4}" srcOrd="1" destOrd="0" presId="urn:microsoft.com/office/officeart/2005/8/layout/hierarchy3"/>
    <dgm:cxn modelId="{50E5CE5C-C720-402E-BB02-0027CDC7A240}" type="presParOf" srcId="{1E733C0C-A913-4394-AD7F-0530FE6583C4}" destId="{83B6D8AC-658D-4AB8-9F2C-43C00CC1FAF9}" srcOrd="2" destOrd="0" presId="urn:microsoft.com/office/officeart/2005/8/layout/hierarchy3"/>
    <dgm:cxn modelId="{AE55ADCB-38A7-45E3-94B5-A15B8E20FF6F}" type="presParOf" srcId="{1E733C0C-A913-4394-AD7F-0530FE6583C4}" destId="{C25D5A34-C24C-4422-8ADC-24EEFBDE1A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DCD4CC-9908-46DC-905A-5997CE205395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DE086FE-E8A3-4B76-9919-DE99143EC5E6}">
      <dgm:prSet phldrT="[Texte]"/>
      <dgm:spPr/>
      <dgm:t>
        <a:bodyPr/>
        <a:lstStyle/>
        <a:p>
          <a:r>
            <a:rPr lang="fr-FR" b="1" dirty="0"/>
            <a:t>Des enseignements généraux</a:t>
          </a:r>
        </a:p>
      </dgm:t>
    </dgm:pt>
    <dgm:pt modelId="{5C019DA9-B406-4CC2-91D9-766577F785C5}" type="parTrans" cxnId="{6093CFB6-AF46-4CEB-ACB5-1F14C012A304}">
      <dgm:prSet/>
      <dgm:spPr/>
      <dgm:t>
        <a:bodyPr/>
        <a:lstStyle/>
        <a:p>
          <a:endParaRPr lang="fr-FR"/>
        </a:p>
      </dgm:t>
    </dgm:pt>
    <dgm:pt modelId="{2F28A045-79E4-463E-8566-2D4B2FAD1FFE}" type="sibTrans" cxnId="{6093CFB6-AF46-4CEB-ACB5-1F14C012A304}">
      <dgm:prSet/>
      <dgm:spPr/>
      <dgm:t>
        <a:bodyPr/>
        <a:lstStyle/>
        <a:p>
          <a:endParaRPr lang="fr-FR"/>
        </a:p>
      </dgm:t>
    </dgm:pt>
    <dgm:pt modelId="{326E61D6-0A10-4D65-92CB-B43D3BA99F5F}">
      <dgm:prSet phldrT="[Texte]"/>
      <dgm:spPr/>
      <dgm:t>
        <a:bodyPr/>
        <a:lstStyle/>
        <a:p>
          <a:r>
            <a:rPr lang="fr-FR" b="1" dirty="0"/>
            <a:t>Des nouvelles matières communes</a:t>
          </a:r>
        </a:p>
      </dgm:t>
    </dgm:pt>
    <dgm:pt modelId="{C38D4A9C-3F8E-4E2A-86EC-06ECF923CD28}" type="parTrans" cxnId="{3DC6827A-6918-40EF-A313-73ECF26374C8}">
      <dgm:prSet/>
      <dgm:spPr/>
      <dgm:t>
        <a:bodyPr/>
        <a:lstStyle/>
        <a:p>
          <a:endParaRPr lang="fr-FR"/>
        </a:p>
      </dgm:t>
    </dgm:pt>
    <dgm:pt modelId="{F391FE3C-2992-4C06-85D8-D9454631D3C8}" type="sibTrans" cxnId="{3DC6827A-6918-40EF-A313-73ECF26374C8}">
      <dgm:prSet/>
      <dgm:spPr/>
      <dgm:t>
        <a:bodyPr/>
        <a:lstStyle/>
        <a:p>
          <a:endParaRPr lang="fr-FR"/>
        </a:p>
      </dgm:t>
    </dgm:pt>
    <dgm:pt modelId="{039EA2F4-8962-427B-BFE5-A5D2E6F1687E}">
      <dgm:prSet phldrT="[Texte]"/>
      <dgm:spPr/>
      <dgm:t>
        <a:bodyPr/>
        <a:lstStyle/>
        <a:p>
          <a:r>
            <a:rPr lang="fr-FR" b="1" dirty="0"/>
            <a:t>Des périodes de formation en milieu professionnel</a:t>
          </a:r>
        </a:p>
      </dgm:t>
    </dgm:pt>
    <dgm:pt modelId="{5B3A41BB-B147-4865-862E-4BA9D7F0F7F2}" type="parTrans" cxnId="{E1BA6CB3-33B1-4A01-85BE-B364219916E4}">
      <dgm:prSet/>
      <dgm:spPr/>
      <dgm:t>
        <a:bodyPr/>
        <a:lstStyle/>
        <a:p>
          <a:endParaRPr lang="fr-FR"/>
        </a:p>
      </dgm:t>
    </dgm:pt>
    <dgm:pt modelId="{8E660548-F76D-4D8A-8520-2D1BAA492054}" type="sibTrans" cxnId="{E1BA6CB3-33B1-4A01-85BE-B364219916E4}">
      <dgm:prSet/>
      <dgm:spPr/>
      <dgm:t>
        <a:bodyPr/>
        <a:lstStyle/>
        <a:p>
          <a:endParaRPr lang="fr-FR"/>
        </a:p>
      </dgm:t>
    </dgm:pt>
    <dgm:pt modelId="{374F3410-4E2E-4458-8FB1-CC79BF7BD4B7}">
      <dgm:prSet phldrT="[Texte]"/>
      <dgm:spPr/>
      <dgm:t>
        <a:bodyPr/>
        <a:lstStyle/>
        <a:p>
          <a:r>
            <a:rPr lang="fr-FR" b="1" dirty="0"/>
            <a:t>Examens et diplôme</a:t>
          </a:r>
        </a:p>
      </dgm:t>
    </dgm:pt>
    <dgm:pt modelId="{FB265E14-7296-41DE-A3F4-1E45BF9E108B}" type="parTrans" cxnId="{AE271800-3B62-4355-9798-091CFC181478}">
      <dgm:prSet/>
      <dgm:spPr/>
      <dgm:t>
        <a:bodyPr/>
        <a:lstStyle/>
        <a:p>
          <a:endParaRPr lang="fr-FR"/>
        </a:p>
      </dgm:t>
    </dgm:pt>
    <dgm:pt modelId="{8D0622EA-072C-4231-A484-66A819A0A45A}" type="sibTrans" cxnId="{AE271800-3B62-4355-9798-091CFC181478}">
      <dgm:prSet/>
      <dgm:spPr/>
      <dgm:t>
        <a:bodyPr/>
        <a:lstStyle/>
        <a:p>
          <a:endParaRPr lang="fr-FR"/>
        </a:p>
      </dgm:t>
    </dgm:pt>
    <dgm:pt modelId="{F5A87B58-52AE-471A-9EC4-EFA62AE384A8}">
      <dgm:prSet phldrT="[Texte]"/>
      <dgm:spPr/>
      <dgm:t>
        <a:bodyPr/>
        <a:lstStyle/>
        <a:p>
          <a:r>
            <a:rPr lang="fr-FR" dirty="0"/>
            <a:t>Français</a:t>
          </a:r>
        </a:p>
      </dgm:t>
    </dgm:pt>
    <dgm:pt modelId="{CCEB03E3-6A6A-4311-9E1C-E8F14D02F453}" type="parTrans" cxnId="{A24CF754-EC10-4974-9B46-D350B9988D23}">
      <dgm:prSet/>
      <dgm:spPr/>
      <dgm:t>
        <a:bodyPr/>
        <a:lstStyle/>
        <a:p>
          <a:endParaRPr lang="fr-FR"/>
        </a:p>
      </dgm:t>
    </dgm:pt>
    <dgm:pt modelId="{A740077E-0A05-4B87-B5A3-1DC0E7329DEC}" type="sibTrans" cxnId="{A24CF754-EC10-4974-9B46-D350B9988D23}">
      <dgm:prSet/>
      <dgm:spPr/>
      <dgm:t>
        <a:bodyPr/>
        <a:lstStyle/>
        <a:p>
          <a:endParaRPr lang="fr-FR"/>
        </a:p>
      </dgm:t>
    </dgm:pt>
    <dgm:pt modelId="{F611688F-D8D5-4EDE-BEF7-46B58F44B8F7}">
      <dgm:prSet phldrT="[Texte]"/>
      <dgm:spPr/>
      <dgm:t>
        <a:bodyPr/>
        <a:lstStyle/>
        <a:p>
          <a:r>
            <a:rPr lang="fr-FR" dirty="0"/>
            <a:t>Histoire-géographie/EMC</a:t>
          </a:r>
        </a:p>
      </dgm:t>
    </dgm:pt>
    <dgm:pt modelId="{52EB14B7-0E05-432C-B990-A0ECDA5550C0}" type="parTrans" cxnId="{3D5DA1C8-1693-4A0F-8C3C-772930555E95}">
      <dgm:prSet/>
      <dgm:spPr/>
      <dgm:t>
        <a:bodyPr/>
        <a:lstStyle/>
        <a:p>
          <a:endParaRPr lang="fr-FR"/>
        </a:p>
      </dgm:t>
    </dgm:pt>
    <dgm:pt modelId="{D237ECAF-6A4B-4B4C-BD9C-884233AED1CE}" type="sibTrans" cxnId="{3D5DA1C8-1693-4A0F-8C3C-772930555E95}">
      <dgm:prSet/>
      <dgm:spPr/>
      <dgm:t>
        <a:bodyPr/>
        <a:lstStyle/>
        <a:p>
          <a:endParaRPr lang="fr-FR"/>
        </a:p>
      </dgm:t>
    </dgm:pt>
    <dgm:pt modelId="{909FA932-A79F-4D34-82BF-6EB4A1D1223B}">
      <dgm:prSet phldrT="[Texte]"/>
      <dgm:spPr/>
      <dgm:t>
        <a:bodyPr/>
        <a:lstStyle/>
        <a:p>
          <a:r>
            <a:rPr lang="fr-FR" dirty="0"/>
            <a:t>Mathématiques</a:t>
          </a:r>
        </a:p>
        <a:p>
          <a:r>
            <a:rPr lang="fr-FR" dirty="0"/>
            <a:t>Anglais</a:t>
          </a:r>
        </a:p>
        <a:p>
          <a:r>
            <a:rPr lang="fr-FR" dirty="0"/>
            <a:t>LV2 ou Physique</a:t>
          </a:r>
        </a:p>
        <a:p>
          <a:r>
            <a:rPr lang="fr-FR" dirty="0"/>
            <a:t>EPS</a:t>
          </a:r>
        </a:p>
      </dgm:t>
    </dgm:pt>
    <dgm:pt modelId="{330013ED-C786-4A6A-96E6-F3ED4BB4A9F3}" type="parTrans" cxnId="{C6B4AC8B-5E5E-4652-9BF8-E6B9EDADC86A}">
      <dgm:prSet/>
      <dgm:spPr/>
      <dgm:t>
        <a:bodyPr/>
        <a:lstStyle/>
        <a:p>
          <a:endParaRPr lang="fr-FR"/>
        </a:p>
      </dgm:t>
    </dgm:pt>
    <dgm:pt modelId="{4363967F-EB56-4248-945A-26106404DE85}" type="sibTrans" cxnId="{C6B4AC8B-5E5E-4652-9BF8-E6B9EDADC86A}">
      <dgm:prSet/>
      <dgm:spPr/>
      <dgm:t>
        <a:bodyPr/>
        <a:lstStyle/>
        <a:p>
          <a:endParaRPr lang="fr-FR"/>
        </a:p>
      </dgm:t>
    </dgm:pt>
    <dgm:pt modelId="{00215429-AF58-4D71-BE86-64B0FDBBE912}">
      <dgm:prSet phldrT="[Texte]"/>
      <dgm:spPr/>
      <dgm:t>
        <a:bodyPr/>
        <a:lstStyle/>
        <a:p>
          <a:r>
            <a:rPr lang="fr-FR" dirty="0"/>
            <a:t>Eco-gestion</a:t>
          </a:r>
        </a:p>
      </dgm:t>
    </dgm:pt>
    <dgm:pt modelId="{81ED25C2-04BB-4471-97F9-446F51BE1F5F}" type="parTrans" cxnId="{56283413-5DA8-435C-9EA7-47432823F6C0}">
      <dgm:prSet/>
      <dgm:spPr/>
      <dgm:t>
        <a:bodyPr/>
        <a:lstStyle/>
        <a:p>
          <a:endParaRPr lang="fr-FR"/>
        </a:p>
      </dgm:t>
    </dgm:pt>
    <dgm:pt modelId="{16ED06EE-F9B6-4DEF-BCC8-8E71070768BB}" type="sibTrans" cxnId="{56283413-5DA8-435C-9EA7-47432823F6C0}">
      <dgm:prSet/>
      <dgm:spPr/>
      <dgm:t>
        <a:bodyPr/>
        <a:lstStyle/>
        <a:p>
          <a:endParaRPr lang="fr-FR"/>
        </a:p>
      </dgm:t>
    </dgm:pt>
    <dgm:pt modelId="{5E08009F-2852-40E3-9BC2-9FB2E1AB7E20}">
      <dgm:prSet phldrT="[Texte]"/>
      <dgm:spPr/>
      <dgm:t>
        <a:bodyPr/>
        <a:lstStyle/>
        <a:p>
          <a:r>
            <a:rPr lang="fr-FR" dirty="0"/>
            <a:t>Prévention santé environnement</a:t>
          </a:r>
        </a:p>
      </dgm:t>
    </dgm:pt>
    <dgm:pt modelId="{B1FB7B60-5EB7-4CD2-AED1-E677D7716AC1}" type="parTrans" cxnId="{D2CB624F-4981-456F-BC60-B3751D6320E8}">
      <dgm:prSet/>
      <dgm:spPr/>
      <dgm:t>
        <a:bodyPr/>
        <a:lstStyle/>
        <a:p>
          <a:endParaRPr lang="fr-FR"/>
        </a:p>
      </dgm:t>
    </dgm:pt>
    <dgm:pt modelId="{CCCF09DC-B152-436A-B0F2-324C28BBC820}" type="sibTrans" cxnId="{D2CB624F-4981-456F-BC60-B3751D6320E8}">
      <dgm:prSet/>
      <dgm:spPr/>
      <dgm:t>
        <a:bodyPr/>
        <a:lstStyle/>
        <a:p>
          <a:endParaRPr lang="fr-FR"/>
        </a:p>
      </dgm:t>
    </dgm:pt>
    <dgm:pt modelId="{8F2AF1E9-1D13-4BD8-9CA5-56993AA7A2AC}">
      <dgm:prSet phldrT="[Texte]"/>
      <dgm:spPr/>
      <dgm:t>
        <a:bodyPr/>
        <a:lstStyle/>
        <a:p>
          <a:r>
            <a:rPr lang="fr-FR" b="1" dirty="0"/>
            <a:t>Des enseignements professionnels (11 à 12h)</a:t>
          </a:r>
        </a:p>
      </dgm:t>
    </dgm:pt>
    <dgm:pt modelId="{0EFAA4B5-9952-468A-AEE0-DB53A67D9492}" type="parTrans" cxnId="{272BC000-53AF-4ED2-BE26-0F0D2039C2B4}">
      <dgm:prSet/>
      <dgm:spPr/>
      <dgm:t>
        <a:bodyPr/>
        <a:lstStyle/>
        <a:p>
          <a:endParaRPr lang="fr-FR"/>
        </a:p>
      </dgm:t>
    </dgm:pt>
    <dgm:pt modelId="{9BB85009-63C5-49B0-B3B9-C73C4FB80469}" type="sibTrans" cxnId="{272BC000-53AF-4ED2-BE26-0F0D2039C2B4}">
      <dgm:prSet/>
      <dgm:spPr/>
      <dgm:t>
        <a:bodyPr/>
        <a:lstStyle/>
        <a:p>
          <a:endParaRPr lang="fr-FR"/>
        </a:p>
      </dgm:t>
    </dgm:pt>
    <dgm:pt modelId="{43FD01BF-5850-4605-BDA6-6C2C7D952246}">
      <dgm:prSet phldrT="[Texte]"/>
      <dgm:spPr/>
      <dgm:t>
        <a:bodyPr/>
        <a:lstStyle/>
        <a:p>
          <a:r>
            <a:rPr lang="fr-FR" dirty="0"/>
            <a:t>Théorie</a:t>
          </a:r>
        </a:p>
      </dgm:t>
    </dgm:pt>
    <dgm:pt modelId="{51D683DF-0226-4074-9199-D781B05C5616}" type="parTrans" cxnId="{F6D71859-5D7F-4EE0-A5DC-D8C390F3D294}">
      <dgm:prSet/>
      <dgm:spPr/>
      <dgm:t>
        <a:bodyPr/>
        <a:lstStyle/>
        <a:p>
          <a:endParaRPr lang="fr-FR"/>
        </a:p>
      </dgm:t>
    </dgm:pt>
    <dgm:pt modelId="{4CCCF229-BFAF-45F1-905C-BA7BA0C2C4A4}" type="sibTrans" cxnId="{F6D71859-5D7F-4EE0-A5DC-D8C390F3D294}">
      <dgm:prSet/>
      <dgm:spPr/>
      <dgm:t>
        <a:bodyPr/>
        <a:lstStyle/>
        <a:p>
          <a:endParaRPr lang="fr-FR"/>
        </a:p>
      </dgm:t>
    </dgm:pt>
    <dgm:pt modelId="{E91CF416-E763-4FFD-A7C8-9F6E9E85C263}">
      <dgm:prSet phldrT="[Texte]"/>
      <dgm:spPr/>
      <dgm:t>
        <a:bodyPr/>
        <a:lstStyle/>
        <a:p>
          <a:r>
            <a:rPr lang="fr-FR" dirty="0"/>
            <a:t>Pratiques professionnelles</a:t>
          </a:r>
        </a:p>
      </dgm:t>
    </dgm:pt>
    <dgm:pt modelId="{062FD9B6-CAE6-4E39-AF84-96991DD10486}" type="parTrans" cxnId="{84D610C4-7901-4BD6-96C9-98F8D202FB5B}">
      <dgm:prSet/>
      <dgm:spPr/>
      <dgm:t>
        <a:bodyPr/>
        <a:lstStyle/>
        <a:p>
          <a:endParaRPr lang="fr-FR"/>
        </a:p>
      </dgm:t>
    </dgm:pt>
    <dgm:pt modelId="{CB1CBFEE-6FC5-4766-BFDA-47079587A80E}" type="sibTrans" cxnId="{84D610C4-7901-4BD6-96C9-98F8D202FB5B}">
      <dgm:prSet/>
      <dgm:spPr/>
      <dgm:t>
        <a:bodyPr/>
        <a:lstStyle/>
        <a:p>
          <a:endParaRPr lang="fr-FR"/>
        </a:p>
      </dgm:t>
    </dgm:pt>
    <dgm:pt modelId="{579350D2-1C61-4587-B715-BC0E592FCE48}">
      <dgm:prSet phldrT="[Texte]"/>
      <dgm:spPr/>
      <dgm:t>
        <a:bodyPr/>
        <a:lstStyle/>
        <a:p>
          <a:r>
            <a:rPr lang="fr-FR" dirty="0"/>
            <a:t>12 à 14 semaines en CAP</a:t>
          </a:r>
        </a:p>
      </dgm:t>
    </dgm:pt>
    <dgm:pt modelId="{8F078815-CD9C-4F05-A5C8-4F3143C68BF0}" type="parTrans" cxnId="{C88B9495-0F98-4087-BAB0-334263494E34}">
      <dgm:prSet/>
      <dgm:spPr/>
      <dgm:t>
        <a:bodyPr/>
        <a:lstStyle/>
        <a:p>
          <a:endParaRPr lang="fr-FR"/>
        </a:p>
      </dgm:t>
    </dgm:pt>
    <dgm:pt modelId="{F4843CB2-8CEA-4596-91BF-E2A288A4189D}" type="sibTrans" cxnId="{C88B9495-0F98-4087-BAB0-334263494E34}">
      <dgm:prSet/>
      <dgm:spPr/>
      <dgm:t>
        <a:bodyPr/>
        <a:lstStyle/>
        <a:p>
          <a:endParaRPr lang="fr-FR"/>
        </a:p>
      </dgm:t>
    </dgm:pt>
    <dgm:pt modelId="{89F57E45-3742-4B00-8804-D1714A879001}">
      <dgm:prSet phldrT="[Texte]"/>
      <dgm:spPr/>
      <dgm:t>
        <a:bodyPr/>
        <a:lstStyle/>
        <a:p>
          <a:r>
            <a:rPr lang="fr-FR" b="1" dirty="0"/>
            <a:t>20 semaines en Bac Professionnel</a:t>
          </a:r>
        </a:p>
      </dgm:t>
    </dgm:pt>
    <dgm:pt modelId="{D482D1F8-C614-4E7A-B883-2C1D9643BCEE}" type="parTrans" cxnId="{DDAB7925-9430-4FA3-8410-FEFADE2A4FB7}">
      <dgm:prSet/>
      <dgm:spPr/>
      <dgm:t>
        <a:bodyPr/>
        <a:lstStyle/>
        <a:p>
          <a:endParaRPr lang="fr-FR"/>
        </a:p>
      </dgm:t>
    </dgm:pt>
    <dgm:pt modelId="{C66254DB-B6F3-42C1-9D4E-87CB10477785}" type="sibTrans" cxnId="{DDAB7925-9430-4FA3-8410-FEFADE2A4FB7}">
      <dgm:prSet/>
      <dgm:spPr/>
      <dgm:t>
        <a:bodyPr/>
        <a:lstStyle/>
        <a:p>
          <a:endParaRPr lang="fr-FR"/>
        </a:p>
      </dgm:t>
    </dgm:pt>
    <dgm:pt modelId="{1D63DCF2-CE82-4A63-9900-57796C2DA554}">
      <dgm:prSet phldrT="[Texte]"/>
      <dgm:spPr/>
      <dgm:t>
        <a:bodyPr/>
        <a:lstStyle/>
        <a:p>
          <a:r>
            <a:rPr lang="fr-FR" dirty="0"/>
            <a:t>CCF</a:t>
          </a:r>
        </a:p>
      </dgm:t>
    </dgm:pt>
    <dgm:pt modelId="{57599C1C-3476-4BF1-8F02-CB60DEC64563}" type="parTrans" cxnId="{F155E8C4-C9BB-44BB-8C19-827F5BE4CFA3}">
      <dgm:prSet/>
      <dgm:spPr/>
      <dgm:t>
        <a:bodyPr/>
        <a:lstStyle/>
        <a:p>
          <a:endParaRPr lang="fr-FR"/>
        </a:p>
      </dgm:t>
    </dgm:pt>
    <dgm:pt modelId="{5019EED3-6097-4E60-98A8-F02949AB5917}" type="sibTrans" cxnId="{F155E8C4-C9BB-44BB-8C19-827F5BE4CFA3}">
      <dgm:prSet/>
      <dgm:spPr/>
      <dgm:t>
        <a:bodyPr/>
        <a:lstStyle/>
        <a:p>
          <a:endParaRPr lang="fr-FR"/>
        </a:p>
      </dgm:t>
    </dgm:pt>
    <dgm:pt modelId="{E92B2E19-418E-4BD9-8200-C263B317D13F}">
      <dgm:prSet phldrT="[Texte]"/>
      <dgm:spPr/>
      <dgm:t>
        <a:bodyPr/>
        <a:lstStyle/>
        <a:p>
          <a:r>
            <a:rPr lang="fr-FR" dirty="0"/>
            <a:t>Examens finaux </a:t>
          </a:r>
        </a:p>
      </dgm:t>
    </dgm:pt>
    <dgm:pt modelId="{7C9411F5-B0FC-4DD8-AA3C-BB9184D10FF6}" type="parTrans" cxnId="{41D9D2F6-E2F9-41B7-8DED-8847BCEB3CF0}">
      <dgm:prSet/>
      <dgm:spPr/>
      <dgm:t>
        <a:bodyPr/>
        <a:lstStyle/>
        <a:p>
          <a:endParaRPr lang="fr-FR"/>
        </a:p>
      </dgm:t>
    </dgm:pt>
    <dgm:pt modelId="{33672FC4-41B7-48ED-919E-FF8B4786F100}" type="sibTrans" cxnId="{41D9D2F6-E2F9-41B7-8DED-8847BCEB3CF0}">
      <dgm:prSet/>
      <dgm:spPr/>
      <dgm:t>
        <a:bodyPr/>
        <a:lstStyle/>
        <a:p>
          <a:endParaRPr lang="fr-FR"/>
        </a:p>
      </dgm:t>
    </dgm:pt>
    <dgm:pt modelId="{D3D0A50B-0331-48C1-99E0-FF25C05C0DE4}">
      <dgm:prSet phldrT="[Texte]"/>
      <dgm:spPr/>
      <dgm:t>
        <a:bodyPr/>
        <a:lstStyle/>
        <a:p>
          <a:r>
            <a:rPr lang="fr-FR" dirty="0"/>
            <a:t>Oral de soutenance de stage</a:t>
          </a:r>
        </a:p>
      </dgm:t>
    </dgm:pt>
    <dgm:pt modelId="{DF2017D2-8825-4131-90EA-5ED07814B383}" type="parTrans" cxnId="{DF88B3E5-7591-407F-9D0D-4898426462ED}">
      <dgm:prSet/>
      <dgm:spPr/>
      <dgm:t>
        <a:bodyPr/>
        <a:lstStyle/>
        <a:p>
          <a:endParaRPr lang="fr-FR"/>
        </a:p>
      </dgm:t>
    </dgm:pt>
    <dgm:pt modelId="{A6B64853-7C16-40A9-8CCA-D000449645B6}" type="sibTrans" cxnId="{DF88B3E5-7591-407F-9D0D-4898426462ED}">
      <dgm:prSet/>
      <dgm:spPr/>
      <dgm:t>
        <a:bodyPr/>
        <a:lstStyle/>
        <a:p>
          <a:endParaRPr lang="fr-FR"/>
        </a:p>
      </dgm:t>
    </dgm:pt>
    <dgm:pt modelId="{DCFB63D6-E37B-444D-AEEA-A86B10423291}">
      <dgm:prSet phldrT="[Texte]"/>
      <dgm:spPr/>
      <dgm:t>
        <a:bodyPr/>
        <a:lstStyle/>
        <a:p>
          <a:r>
            <a:rPr lang="fr-FR" dirty="0"/>
            <a:t>Chef d’</a:t>
          </a:r>
          <a:r>
            <a:rPr lang="fr-FR" dirty="0" err="1"/>
            <a:t>oeuvre</a:t>
          </a:r>
          <a:endParaRPr lang="fr-FR" dirty="0"/>
        </a:p>
      </dgm:t>
    </dgm:pt>
    <dgm:pt modelId="{AD8DBEF2-C587-4B3E-BFD2-4F123A01D4DB}" type="parTrans" cxnId="{F3C77484-62A1-46E7-9D17-C042C3E4065E}">
      <dgm:prSet/>
      <dgm:spPr/>
      <dgm:t>
        <a:bodyPr/>
        <a:lstStyle/>
        <a:p>
          <a:endParaRPr lang="fr-FR"/>
        </a:p>
      </dgm:t>
    </dgm:pt>
    <dgm:pt modelId="{CD1E312C-D19E-401A-BE1A-5896546E768C}" type="sibTrans" cxnId="{F3C77484-62A1-46E7-9D17-C042C3E4065E}">
      <dgm:prSet/>
      <dgm:spPr/>
      <dgm:t>
        <a:bodyPr/>
        <a:lstStyle/>
        <a:p>
          <a:endParaRPr lang="fr-FR"/>
        </a:p>
      </dgm:t>
    </dgm:pt>
    <dgm:pt modelId="{54073AA3-D17F-4CF2-B7CC-D3AE11D6A25B}" type="pres">
      <dgm:prSet presAssocID="{0DDCD4CC-9908-46DC-905A-5997CE205395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015F2F2D-E28C-4D2F-A4F1-371D2A2086FE}" type="pres">
      <dgm:prSet presAssocID="{0DE086FE-E8A3-4B76-9919-DE99143EC5E6}" presName="parentText1" presStyleLbl="node1" presStyleIdx="0" presStyleCnt="5">
        <dgm:presLayoutVars>
          <dgm:chMax/>
          <dgm:chPref val="3"/>
          <dgm:bulletEnabled val="1"/>
        </dgm:presLayoutVars>
      </dgm:prSet>
      <dgm:spPr/>
    </dgm:pt>
    <dgm:pt modelId="{B79C836B-2EF6-4923-A959-9ADD0898E2FA}" type="pres">
      <dgm:prSet presAssocID="{0DE086FE-E8A3-4B76-9919-DE99143EC5E6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</dgm:pt>
    <dgm:pt modelId="{55E8EC69-0E38-45E2-9102-3DAE142F2E4B}" type="pres">
      <dgm:prSet presAssocID="{326E61D6-0A10-4D65-92CB-B43D3BA99F5F}" presName="parentText2" presStyleLbl="node1" presStyleIdx="1" presStyleCnt="5">
        <dgm:presLayoutVars>
          <dgm:chMax/>
          <dgm:chPref val="3"/>
          <dgm:bulletEnabled val="1"/>
        </dgm:presLayoutVars>
      </dgm:prSet>
      <dgm:spPr/>
    </dgm:pt>
    <dgm:pt modelId="{15F86F38-8839-4B06-990E-1D6BFCD03779}" type="pres">
      <dgm:prSet presAssocID="{326E61D6-0A10-4D65-92CB-B43D3BA99F5F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</dgm:pt>
    <dgm:pt modelId="{374F8404-274B-4218-9038-3F79ED7DD46F}" type="pres">
      <dgm:prSet presAssocID="{8F2AF1E9-1D13-4BD8-9CA5-56993AA7A2AC}" presName="parentText3" presStyleLbl="node1" presStyleIdx="2" presStyleCnt="5">
        <dgm:presLayoutVars>
          <dgm:chMax/>
          <dgm:chPref val="3"/>
          <dgm:bulletEnabled val="1"/>
        </dgm:presLayoutVars>
      </dgm:prSet>
      <dgm:spPr/>
    </dgm:pt>
    <dgm:pt modelId="{593DA5A2-780C-4A2F-9817-514AB6502882}" type="pres">
      <dgm:prSet presAssocID="{8F2AF1E9-1D13-4BD8-9CA5-56993AA7A2AC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</dgm:pt>
    <dgm:pt modelId="{265FAD9F-7641-4332-8B1B-0F1783490676}" type="pres">
      <dgm:prSet presAssocID="{039EA2F4-8962-427B-BFE5-A5D2E6F1687E}" presName="parentText4" presStyleLbl="node1" presStyleIdx="3" presStyleCnt="5">
        <dgm:presLayoutVars>
          <dgm:chMax/>
          <dgm:chPref val="3"/>
          <dgm:bulletEnabled val="1"/>
        </dgm:presLayoutVars>
      </dgm:prSet>
      <dgm:spPr/>
    </dgm:pt>
    <dgm:pt modelId="{68A708B1-1F42-45AB-B102-CE08AFA8C4C7}" type="pres">
      <dgm:prSet presAssocID="{039EA2F4-8962-427B-BFE5-A5D2E6F1687E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</dgm:pt>
    <dgm:pt modelId="{439FE84F-B1D2-43C3-937C-56CD6F274930}" type="pres">
      <dgm:prSet presAssocID="{374F3410-4E2E-4458-8FB1-CC79BF7BD4B7}" presName="parentText5" presStyleLbl="node1" presStyleIdx="4" presStyleCnt="5">
        <dgm:presLayoutVars>
          <dgm:chMax/>
          <dgm:chPref val="3"/>
          <dgm:bulletEnabled val="1"/>
        </dgm:presLayoutVars>
      </dgm:prSet>
      <dgm:spPr/>
    </dgm:pt>
    <dgm:pt modelId="{04789F22-6127-4C90-BDFF-8EDB5FB8EA98}" type="pres">
      <dgm:prSet presAssocID="{374F3410-4E2E-4458-8FB1-CC79BF7BD4B7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AE271800-3B62-4355-9798-091CFC181478}" srcId="{0DDCD4CC-9908-46DC-905A-5997CE205395}" destId="{374F3410-4E2E-4458-8FB1-CC79BF7BD4B7}" srcOrd="4" destOrd="0" parTransId="{FB265E14-7296-41DE-A3F4-1E45BF9E108B}" sibTransId="{8D0622EA-072C-4231-A484-66A819A0A45A}"/>
    <dgm:cxn modelId="{16FA2400-1993-41E3-A770-1327C83522EC}" type="presOf" srcId="{DCFB63D6-E37B-444D-AEEA-A86B10423291}" destId="{04789F22-6127-4C90-BDFF-8EDB5FB8EA98}" srcOrd="0" destOrd="3" presId="urn:microsoft.com/office/officeart/2009/3/layout/IncreasingArrowsProcess"/>
    <dgm:cxn modelId="{272BC000-53AF-4ED2-BE26-0F0D2039C2B4}" srcId="{0DDCD4CC-9908-46DC-905A-5997CE205395}" destId="{8F2AF1E9-1D13-4BD8-9CA5-56993AA7A2AC}" srcOrd="2" destOrd="0" parTransId="{0EFAA4B5-9952-468A-AEE0-DB53A67D9492}" sibTransId="{9BB85009-63C5-49B0-B3B9-C73C4FB80469}"/>
    <dgm:cxn modelId="{5BD9AE08-7CC9-419D-B7BB-D1A6CF5BDD0A}" type="presOf" srcId="{00215429-AF58-4D71-BE86-64B0FDBBE912}" destId="{15F86F38-8839-4B06-990E-1D6BFCD03779}" srcOrd="0" destOrd="0" presId="urn:microsoft.com/office/officeart/2009/3/layout/IncreasingArrowsProcess"/>
    <dgm:cxn modelId="{A6CB480D-245C-4481-B722-3BEA17A7D102}" type="presOf" srcId="{E91CF416-E763-4FFD-A7C8-9F6E9E85C263}" destId="{593DA5A2-780C-4A2F-9817-514AB6502882}" srcOrd="0" destOrd="1" presId="urn:microsoft.com/office/officeart/2009/3/layout/IncreasingArrowsProcess"/>
    <dgm:cxn modelId="{56283413-5DA8-435C-9EA7-47432823F6C0}" srcId="{326E61D6-0A10-4D65-92CB-B43D3BA99F5F}" destId="{00215429-AF58-4D71-BE86-64B0FDBBE912}" srcOrd="0" destOrd="0" parTransId="{81ED25C2-04BB-4471-97F9-446F51BE1F5F}" sibTransId="{16ED06EE-F9B6-4DEF-BCC8-8E71070768BB}"/>
    <dgm:cxn modelId="{0DD60E25-5331-4509-992E-6E58114B4696}" type="presOf" srcId="{8F2AF1E9-1D13-4BD8-9CA5-56993AA7A2AC}" destId="{374F8404-274B-4218-9038-3F79ED7DD46F}" srcOrd="0" destOrd="0" presId="urn:microsoft.com/office/officeart/2009/3/layout/IncreasingArrowsProcess"/>
    <dgm:cxn modelId="{DDAB7925-9430-4FA3-8410-FEFADE2A4FB7}" srcId="{039EA2F4-8962-427B-BFE5-A5D2E6F1687E}" destId="{89F57E45-3742-4B00-8804-D1714A879001}" srcOrd="1" destOrd="0" parTransId="{D482D1F8-C614-4E7A-B883-2C1D9643BCEE}" sibTransId="{C66254DB-B6F3-42C1-9D4E-87CB10477785}"/>
    <dgm:cxn modelId="{B2845931-67ED-4A59-B3CA-76D59E099E88}" type="presOf" srcId="{039EA2F4-8962-427B-BFE5-A5D2E6F1687E}" destId="{265FAD9F-7641-4332-8B1B-0F1783490676}" srcOrd="0" destOrd="0" presId="urn:microsoft.com/office/officeart/2009/3/layout/IncreasingArrowsProcess"/>
    <dgm:cxn modelId="{D2CB624F-4981-456F-BC60-B3751D6320E8}" srcId="{326E61D6-0A10-4D65-92CB-B43D3BA99F5F}" destId="{5E08009F-2852-40E3-9BC2-9FB2E1AB7E20}" srcOrd="1" destOrd="0" parTransId="{B1FB7B60-5EB7-4CD2-AED1-E677D7716AC1}" sibTransId="{CCCF09DC-B152-436A-B0F2-324C28BBC820}"/>
    <dgm:cxn modelId="{A24CF754-EC10-4974-9B46-D350B9988D23}" srcId="{0DE086FE-E8A3-4B76-9919-DE99143EC5E6}" destId="{F5A87B58-52AE-471A-9EC4-EFA62AE384A8}" srcOrd="0" destOrd="0" parTransId="{CCEB03E3-6A6A-4311-9E1C-E8F14D02F453}" sibTransId="{A740077E-0A05-4B87-B5A3-1DC0E7329DEC}"/>
    <dgm:cxn modelId="{F6D71859-5D7F-4EE0-A5DC-D8C390F3D294}" srcId="{8F2AF1E9-1D13-4BD8-9CA5-56993AA7A2AC}" destId="{43FD01BF-5850-4605-BDA6-6C2C7D952246}" srcOrd="0" destOrd="0" parTransId="{51D683DF-0226-4074-9199-D781B05C5616}" sibTransId="{4CCCF229-BFAF-45F1-905C-BA7BA0C2C4A4}"/>
    <dgm:cxn modelId="{079F9E59-506E-4983-B2BB-0124D3709C17}" type="presOf" srcId="{909FA932-A79F-4D34-82BF-6EB4A1D1223B}" destId="{B79C836B-2EF6-4923-A959-9ADD0898E2FA}" srcOrd="0" destOrd="2" presId="urn:microsoft.com/office/officeart/2009/3/layout/IncreasingArrowsProcess"/>
    <dgm:cxn modelId="{3DC6827A-6918-40EF-A313-73ECF26374C8}" srcId="{0DDCD4CC-9908-46DC-905A-5997CE205395}" destId="{326E61D6-0A10-4D65-92CB-B43D3BA99F5F}" srcOrd="1" destOrd="0" parTransId="{C38D4A9C-3F8E-4E2A-86EC-06ECF923CD28}" sibTransId="{F391FE3C-2992-4C06-85D8-D9454631D3C8}"/>
    <dgm:cxn modelId="{F3C77484-62A1-46E7-9D17-C042C3E4065E}" srcId="{374F3410-4E2E-4458-8FB1-CC79BF7BD4B7}" destId="{DCFB63D6-E37B-444D-AEEA-A86B10423291}" srcOrd="3" destOrd="0" parTransId="{AD8DBEF2-C587-4B3E-BFD2-4F123A01D4DB}" sibTransId="{CD1E312C-D19E-401A-BE1A-5896546E768C}"/>
    <dgm:cxn modelId="{C6B4AC8B-5E5E-4652-9BF8-E6B9EDADC86A}" srcId="{0DE086FE-E8A3-4B76-9919-DE99143EC5E6}" destId="{909FA932-A79F-4D34-82BF-6EB4A1D1223B}" srcOrd="2" destOrd="0" parTransId="{330013ED-C786-4A6A-96E6-F3ED4BB4A9F3}" sibTransId="{4363967F-EB56-4248-945A-26106404DE85}"/>
    <dgm:cxn modelId="{C88B9495-0F98-4087-BAB0-334263494E34}" srcId="{039EA2F4-8962-427B-BFE5-A5D2E6F1687E}" destId="{579350D2-1C61-4587-B715-BC0E592FCE48}" srcOrd="0" destOrd="0" parTransId="{8F078815-CD9C-4F05-A5C8-4F3143C68BF0}" sibTransId="{F4843CB2-8CEA-4596-91BF-E2A288A4189D}"/>
    <dgm:cxn modelId="{2699549D-47CB-46ED-806E-E36EBFF81637}" type="presOf" srcId="{43FD01BF-5850-4605-BDA6-6C2C7D952246}" destId="{593DA5A2-780C-4A2F-9817-514AB6502882}" srcOrd="0" destOrd="0" presId="urn:microsoft.com/office/officeart/2009/3/layout/IncreasingArrowsProcess"/>
    <dgm:cxn modelId="{90491CB2-A5C6-44FF-B28B-FE8B1627B4EA}" type="presOf" srcId="{326E61D6-0A10-4D65-92CB-B43D3BA99F5F}" destId="{55E8EC69-0E38-45E2-9102-3DAE142F2E4B}" srcOrd="0" destOrd="0" presId="urn:microsoft.com/office/officeart/2009/3/layout/IncreasingArrowsProcess"/>
    <dgm:cxn modelId="{5DA340B3-01D7-4DF3-B308-36EBCE756E41}" type="presOf" srcId="{F5A87B58-52AE-471A-9EC4-EFA62AE384A8}" destId="{B79C836B-2EF6-4923-A959-9ADD0898E2FA}" srcOrd="0" destOrd="0" presId="urn:microsoft.com/office/officeart/2009/3/layout/IncreasingArrowsProcess"/>
    <dgm:cxn modelId="{E1BA6CB3-33B1-4A01-85BE-B364219916E4}" srcId="{0DDCD4CC-9908-46DC-905A-5997CE205395}" destId="{039EA2F4-8962-427B-BFE5-A5D2E6F1687E}" srcOrd="3" destOrd="0" parTransId="{5B3A41BB-B147-4865-862E-4BA9D7F0F7F2}" sibTransId="{8E660548-F76D-4D8A-8520-2D1BAA492054}"/>
    <dgm:cxn modelId="{6093CFB6-AF46-4CEB-ACB5-1F14C012A304}" srcId="{0DDCD4CC-9908-46DC-905A-5997CE205395}" destId="{0DE086FE-E8A3-4B76-9919-DE99143EC5E6}" srcOrd="0" destOrd="0" parTransId="{5C019DA9-B406-4CC2-91D9-766577F785C5}" sibTransId="{2F28A045-79E4-463E-8566-2D4B2FAD1FFE}"/>
    <dgm:cxn modelId="{B11C5ABF-A196-4ED6-9EF2-091350D5D10A}" type="presOf" srcId="{D3D0A50B-0331-48C1-99E0-FF25C05C0DE4}" destId="{04789F22-6127-4C90-BDFF-8EDB5FB8EA98}" srcOrd="0" destOrd="2" presId="urn:microsoft.com/office/officeart/2009/3/layout/IncreasingArrowsProcess"/>
    <dgm:cxn modelId="{7B23BEBF-681A-4151-BDC5-C76FE820B35B}" type="presOf" srcId="{5E08009F-2852-40E3-9BC2-9FB2E1AB7E20}" destId="{15F86F38-8839-4B06-990E-1D6BFCD03779}" srcOrd="0" destOrd="1" presId="urn:microsoft.com/office/officeart/2009/3/layout/IncreasingArrowsProcess"/>
    <dgm:cxn modelId="{84D610C4-7901-4BD6-96C9-98F8D202FB5B}" srcId="{8F2AF1E9-1D13-4BD8-9CA5-56993AA7A2AC}" destId="{E91CF416-E763-4FFD-A7C8-9F6E9E85C263}" srcOrd="1" destOrd="0" parTransId="{062FD9B6-CAE6-4E39-AF84-96991DD10486}" sibTransId="{CB1CBFEE-6FC5-4766-BFDA-47079587A80E}"/>
    <dgm:cxn modelId="{F155E8C4-C9BB-44BB-8C19-827F5BE4CFA3}" srcId="{374F3410-4E2E-4458-8FB1-CC79BF7BD4B7}" destId="{1D63DCF2-CE82-4A63-9900-57796C2DA554}" srcOrd="0" destOrd="0" parTransId="{57599C1C-3476-4BF1-8F02-CB60DEC64563}" sibTransId="{5019EED3-6097-4E60-98A8-F02949AB5917}"/>
    <dgm:cxn modelId="{3D5DA1C8-1693-4A0F-8C3C-772930555E95}" srcId="{0DE086FE-E8A3-4B76-9919-DE99143EC5E6}" destId="{F611688F-D8D5-4EDE-BEF7-46B58F44B8F7}" srcOrd="1" destOrd="0" parTransId="{52EB14B7-0E05-432C-B990-A0ECDA5550C0}" sibTransId="{D237ECAF-6A4B-4B4C-BD9C-884233AED1CE}"/>
    <dgm:cxn modelId="{33EA0FCB-12BD-4E64-9DDD-754419EA5B9A}" type="presOf" srcId="{0DE086FE-E8A3-4B76-9919-DE99143EC5E6}" destId="{015F2F2D-E28C-4D2F-A4F1-371D2A2086FE}" srcOrd="0" destOrd="0" presId="urn:microsoft.com/office/officeart/2009/3/layout/IncreasingArrowsProcess"/>
    <dgm:cxn modelId="{54B5EDD0-AD7D-436C-9864-167F9C2FC004}" type="presOf" srcId="{374F3410-4E2E-4458-8FB1-CC79BF7BD4B7}" destId="{439FE84F-B1D2-43C3-937C-56CD6F274930}" srcOrd="0" destOrd="0" presId="urn:microsoft.com/office/officeart/2009/3/layout/IncreasingArrowsProcess"/>
    <dgm:cxn modelId="{998F74E1-08CA-46E5-B419-F5D8B55D1CAD}" type="presOf" srcId="{F611688F-D8D5-4EDE-BEF7-46B58F44B8F7}" destId="{B79C836B-2EF6-4923-A959-9ADD0898E2FA}" srcOrd="0" destOrd="1" presId="urn:microsoft.com/office/officeart/2009/3/layout/IncreasingArrowsProcess"/>
    <dgm:cxn modelId="{6EAB20E5-DFCE-4DA3-BF69-B4CE5280E934}" type="presOf" srcId="{1D63DCF2-CE82-4A63-9900-57796C2DA554}" destId="{04789F22-6127-4C90-BDFF-8EDB5FB8EA98}" srcOrd="0" destOrd="0" presId="urn:microsoft.com/office/officeart/2009/3/layout/IncreasingArrowsProcess"/>
    <dgm:cxn modelId="{DF88B3E5-7591-407F-9D0D-4898426462ED}" srcId="{374F3410-4E2E-4458-8FB1-CC79BF7BD4B7}" destId="{D3D0A50B-0331-48C1-99E0-FF25C05C0DE4}" srcOrd="2" destOrd="0" parTransId="{DF2017D2-8825-4131-90EA-5ED07814B383}" sibTransId="{A6B64853-7C16-40A9-8CCA-D000449645B6}"/>
    <dgm:cxn modelId="{837FC5EE-20ED-4844-ACDC-B46E3CB5A25B}" type="presOf" srcId="{E92B2E19-418E-4BD9-8200-C263B317D13F}" destId="{04789F22-6127-4C90-BDFF-8EDB5FB8EA98}" srcOrd="0" destOrd="1" presId="urn:microsoft.com/office/officeart/2009/3/layout/IncreasingArrowsProcess"/>
    <dgm:cxn modelId="{41D9D2F6-E2F9-41B7-8DED-8847BCEB3CF0}" srcId="{374F3410-4E2E-4458-8FB1-CC79BF7BD4B7}" destId="{E92B2E19-418E-4BD9-8200-C263B317D13F}" srcOrd="1" destOrd="0" parTransId="{7C9411F5-B0FC-4DD8-AA3C-BB9184D10FF6}" sibTransId="{33672FC4-41B7-48ED-919E-FF8B4786F100}"/>
    <dgm:cxn modelId="{438721F9-4549-4A3F-BAEB-315B17414A5E}" type="presOf" srcId="{89F57E45-3742-4B00-8804-D1714A879001}" destId="{68A708B1-1F42-45AB-B102-CE08AFA8C4C7}" srcOrd="0" destOrd="1" presId="urn:microsoft.com/office/officeart/2009/3/layout/IncreasingArrowsProcess"/>
    <dgm:cxn modelId="{ABCF96FC-356E-4008-855D-047B5DA10E51}" type="presOf" srcId="{0DDCD4CC-9908-46DC-905A-5997CE205395}" destId="{54073AA3-D17F-4CF2-B7CC-D3AE11D6A25B}" srcOrd="0" destOrd="0" presId="urn:microsoft.com/office/officeart/2009/3/layout/IncreasingArrowsProcess"/>
    <dgm:cxn modelId="{AAF073FD-FB6A-41A6-AFB1-4B79C0C15935}" type="presOf" srcId="{579350D2-1C61-4587-B715-BC0E592FCE48}" destId="{68A708B1-1F42-45AB-B102-CE08AFA8C4C7}" srcOrd="0" destOrd="0" presId="urn:microsoft.com/office/officeart/2009/3/layout/IncreasingArrowsProcess"/>
    <dgm:cxn modelId="{B9A70DC1-CE03-4EF7-B1FF-B3A5028838B9}" type="presParOf" srcId="{54073AA3-D17F-4CF2-B7CC-D3AE11D6A25B}" destId="{015F2F2D-E28C-4D2F-A4F1-371D2A2086FE}" srcOrd="0" destOrd="0" presId="urn:microsoft.com/office/officeart/2009/3/layout/IncreasingArrowsProcess"/>
    <dgm:cxn modelId="{540C8775-621D-40A5-AC64-DDBA827F19C9}" type="presParOf" srcId="{54073AA3-D17F-4CF2-B7CC-D3AE11D6A25B}" destId="{B79C836B-2EF6-4923-A959-9ADD0898E2FA}" srcOrd="1" destOrd="0" presId="urn:microsoft.com/office/officeart/2009/3/layout/IncreasingArrowsProcess"/>
    <dgm:cxn modelId="{E298DAF6-44AA-4005-9763-B8F3890B2FCF}" type="presParOf" srcId="{54073AA3-D17F-4CF2-B7CC-D3AE11D6A25B}" destId="{55E8EC69-0E38-45E2-9102-3DAE142F2E4B}" srcOrd="2" destOrd="0" presId="urn:microsoft.com/office/officeart/2009/3/layout/IncreasingArrowsProcess"/>
    <dgm:cxn modelId="{BACD14FB-6AE5-4D8E-AE53-74DC5129CAE8}" type="presParOf" srcId="{54073AA3-D17F-4CF2-B7CC-D3AE11D6A25B}" destId="{15F86F38-8839-4B06-990E-1D6BFCD03779}" srcOrd="3" destOrd="0" presId="urn:microsoft.com/office/officeart/2009/3/layout/IncreasingArrowsProcess"/>
    <dgm:cxn modelId="{7B636EEF-F311-48F0-8017-CCF1083C3D6A}" type="presParOf" srcId="{54073AA3-D17F-4CF2-B7CC-D3AE11D6A25B}" destId="{374F8404-274B-4218-9038-3F79ED7DD46F}" srcOrd="4" destOrd="0" presId="urn:microsoft.com/office/officeart/2009/3/layout/IncreasingArrowsProcess"/>
    <dgm:cxn modelId="{C83645FA-D491-4FB8-B840-14C697B2963E}" type="presParOf" srcId="{54073AA3-D17F-4CF2-B7CC-D3AE11D6A25B}" destId="{593DA5A2-780C-4A2F-9817-514AB6502882}" srcOrd="5" destOrd="0" presId="urn:microsoft.com/office/officeart/2009/3/layout/IncreasingArrowsProcess"/>
    <dgm:cxn modelId="{37799BA0-DB47-43D0-8890-9C219A8DEFA4}" type="presParOf" srcId="{54073AA3-D17F-4CF2-B7CC-D3AE11D6A25B}" destId="{265FAD9F-7641-4332-8B1B-0F1783490676}" srcOrd="6" destOrd="0" presId="urn:microsoft.com/office/officeart/2009/3/layout/IncreasingArrowsProcess"/>
    <dgm:cxn modelId="{80D23A87-0C58-4688-B2DA-AFC17B2D850A}" type="presParOf" srcId="{54073AA3-D17F-4CF2-B7CC-D3AE11D6A25B}" destId="{68A708B1-1F42-45AB-B102-CE08AFA8C4C7}" srcOrd="7" destOrd="0" presId="urn:microsoft.com/office/officeart/2009/3/layout/IncreasingArrowsProcess"/>
    <dgm:cxn modelId="{B3710A86-EEF4-43AC-9DB0-1DAD5867A170}" type="presParOf" srcId="{54073AA3-D17F-4CF2-B7CC-D3AE11D6A25B}" destId="{439FE84F-B1D2-43C3-937C-56CD6F274930}" srcOrd="8" destOrd="0" presId="urn:microsoft.com/office/officeart/2009/3/layout/IncreasingArrowsProcess"/>
    <dgm:cxn modelId="{06C5C66F-8FE1-4490-858A-704A4D9B4FEC}" type="presParOf" srcId="{54073AA3-D17F-4CF2-B7CC-D3AE11D6A25B}" destId="{04789F22-6127-4C90-BDFF-8EDB5FB8EA98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8B9C0-DACF-425A-B7D4-8C5BDBC287D5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7A7E78AE-683C-4F4B-A281-0A1203D585FF}">
      <dgm:prSet phldrT="[Texte]"/>
      <dgm:spPr/>
      <dgm:t>
        <a:bodyPr/>
        <a:lstStyle/>
        <a:p>
          <a:r>
            <a:rPr lang="fr-FR" dirty="0"/>
            <a:t>Une équipe renforcée</a:t>
          </a:r>
        </a:p>
      </dgm:t>
    </dgm:pt>
    <dgm:pt modelId="{3D54469C-67AC-464B-BFA3-5F7452D8E71F}" type="parTrans" cxnId="{94A7ED3E-901D-450F-A5BF-97384413BE8E}">
      <dgm:prSet/>
      <dgm:spPr/>
      <dgm:t>
        <a:bodyPr/>
        <a:lstStyle/>
        <a:p>
          <a:endParaRPr lang="fr-FR"/>
        </a:p>
      </dgm:t>
    </dgm:pt>
    <dgm:pt modelId="{5EB3EAA2-3CAD-4369-B276-FCB29ABBB931}" type="sibTrans" cxnId="{94A7ED3E-901D-450F-A5BF-97384413BE8E}">
      <dgm:prSet/>
      <dgm:spPr/>
      <dgm:t>
        <a:bodyPr/>
        <a:lstStyle/>
        <a:p>
          <a:endParaRPr lang="fr-FR"/>
        </a:p>
      </dgm:t>
    </dgm:pt>
    <dgm:pt modelId="{5A9A505B-17D7-4E48-BAAA-60D5CF825DB0}">
      <dgm:prSet phldrT="[Texte]"/>
      <dgm:spPr/>
      <dgm:t>
        <a:bodyPr/>
        <a:lstStyle/>
        <a:p>
          <a:r>
            <a:rPr lang="fr-FR" dirty="0"/>
            <a:t>Une directrice des formations professionnelles et technologiques</a:t>
          </a:r>
        </a:p>
      </dgm:t>
    </dgm:pt>
    <dgm:pt modelId="{39B1D11E-D884-414C-AE71-5789BBF323B1}" type="parTrans" cxnId="{B62D9982-4AC5-4CEC-AEB1-6EB4B1D91C39}">
      <dgm:prSet/>
      <dgm:spPr/>
      <dgm:t>
        <a:bodyPr/>
        <a:lstStyle/>
        <a:p>
          <a:endParaRPr lang="fr-FR"/>
        </a:p>
      </dgm:t>
    </dgm:pt>
    <dgm:pt modelId="{7BBCACDC-21AC-4C71-ABDB-219B7F764CBB}" type="sibTrans" cxnId="{B62D9982-4AC5-4CEC-AEB1-6EB4B1D91C39}">
      <dgm:prSet/>
      <dgm:spPr/>
      <dgm:t>
        <a:bodyPr/>
        <a:lstStyle/>
        <a:p>
          <a:endParaRPr lang="fr-FR"/>
        </a:p>
      </dgm:t>
    </dgm:pt>
    <dgm:pt modelId="{F136F77B-FC76-42EF-80E7-CDDFB08601CC}">
      <dgm:prSet phldrT="[Texte]"/>
      <dgm:spPr/>
      <dgm:t>
        <a:bodyPr/>
        <a:lstStyle/>
        <a:p>
          <a:r>
            <a:rPr lang="fr-FR" dirty="0"/>
            <a:t>Une responsable bureau des entreprises</a:t>
          </a:r>
        </a:p>
      </dgm:t>
    </dgm:pt>
    <dgm:pt modelId="{4DC7E68D-AE4B-4B00-BBCB-002958F9A3E7}" type="parTrans" cxnId="{D4AA23E1-A743-4522-8B8B-D84ACE78A105}">
      <dgm:prSet/>
      <dgm:spPr/>
      <dgm:t>
        <a:bodyPr/>
        <a:lstStyle/>
        <a:p>
          <a:endParaRPr lang="fr-FR"/>
        </a:p>
      </dgm:t>
    </dgm:pt>
    <dgm:pt modelId="{845D7B6F-C205-4B76-A90C-F72595E40B5C}" type="sibTrans" cxnId="{D4AA23E1-A743-4522-8B8B-D84ACE78A105}">
      <dgm:prSet/>
      <dgm:spPr/>
      <dgm:t>
        <a:bodyPr/>
        <a:lstStyle/>
        <a:p>
          <a:endParaRPr lang="fr-FR"/>
        </a:p>
      </dgm:t>
    </dgm:pt>
    <dgm:pt modelId="{484D2AF1-9C47-4664-910A-6AC87E379C47}">
      <dgm:prSet phldrT="[Texte]"/>
      <dgm:spPr/>
      <dgm:t>
        <a:bodyPr/>
        <a:lstStyle/>
        <a:p>
          <a:r>
            <a:rPr lang="fr-FR" dirty="0"/>
            <a:t>Un assistant chargé des stages</a:t>
          </a:r>
        </a:p>
      </dgm:t>
    </dgm:pt>
    <dgm:pt modelId="{E1FE1303-1FE6-4F82-B16A-17BA57A62727}" type="parTrans" cxnId="{63D5F7E1-076E-49C0-B159-2ECD8A613B0E}">
      <dgm:prSet/>
      <dgm:spPr/>
      <dgm:t>
        <a:bodyPr/>
        <a:lstStyle/>
        <a:p>
          <a:endParaRPr lang="fr-FR"/>
        </a:p>
      </dgm:t>
    </dgm:pt>
    <dgm:pt modelId="{5183FA88-5F90-454D-8224-D63624C13F16}" type="sibTrans" cxnId="{63D5F7E1-076E-49C0-B159-2ECD8A613B0E}">
      <dgm:prSet/>
      <dgm:spPr/>
      <dgm:t>
        <a:bodyPr/>
        <a:lstStyle/>
        <a:p>
          <a:endParaRPr lang="fr-FR"/>
        </a:p>
      </dgm:t>
    </dgm:pt>
    <dgm:pt modelId="{608EE3C9-0FC6-44B4-B925-849DAFA6599B}" type="pres">
      <dgm:prSet presAssocID="{6A28B9C0-DACF-425A-B7D4-8C5BDBC287D5}" presName="Name0" presStyleCnt="0">
        <dgm:presLayoutVars>
          <dgm:dir/>
          <dgm:animLvl val="lvl"/>
          <dgm:resizeHandles val="exact"/>
        </dgm:presLayoutVars>
      </dgm:prSet>
      <dgm:spPr/>
    </dgm:pt>
    <dgm:pt modelId="{85C05AAD-CD3F-4F81-A23F-02A8FF949632}" type="pres">
      <dgm:prSet presAssocID="{7A7E78AE-683C-4F4B-A281-0A1203D585FF}" presName="linNode" presStyleCnt="0"/>
      <dgm:spPr/>
    </dgm:pt>
    <dgm:pt modelId="{E8CA375F-EFA7-4338-9075-F9073B69B687}" type="pres">
      <dgm:prSet presAssocID="{7A7E78AE-683C-4F4B-A281-0A1203D585FF}" presName="parentText" presStyleLbl="node1" presStyleIdx="0" presStyleCnt="1" custLinFactX="-54674" custLinFactNeighborX="-100000" custLinFactNeighborY="-95136">
        <dgm:presLayoutVars>
          <dgm:chMax val="1"/>
          <dgm:bulletEnabled val="1"/>
        </dgm:presLayoutVars>
      </dgm:prSet>
      <dgm:spPr/>
    </dgm:pt>
    <dgm:pt modelId="{2E33923B-372E-4F7F-8CB3-09D6AF2B3ED2}" type="pres">
      <dgm:prSet presAssocID="{7A7E78AE-683C-4F4B-A281-0A1203D585F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50045905-1F4C-4689-96A7-3BB5D2558002}" type="presOf" srcId="{7A7E78AE-683C-4F4B-A281-0A1203D585FF}" destId="{E8CA375F-EFA7-4338-9075-F9073B69B687}" srcOrd="0" destOrd="0" presId="urn:microsoft.com/office/officeart/2005/8/layout/vList5"/>
    <dgm:cxn modelId="{146F7924-4BC1-4170-815D-B3C890EDBB18}" type="presOf" srcId="{6A28B9C0-DACF-425A-B7D4-8C5BDBC287D5}" destId="{608EE3C9-0FC6-44B4-B925-849DAFA6599B}" srcOrd="0" destOrd="0" presId="urn:microsoft.com/office/officeart/2005/8/layout/vList5"/>
    <dgm:cxn modelId="{94A7ED3E-901D-450F-A5BF-97384413BE8E}" srcId="{6A28B9C0-DACF-425A-B7D4-8C5BDBC287D5}" destId="{7A7E78AE-683C-4F4B-A281-0A1203D585FF}" srcOrd="0" destOrd="0" parTransId="{3D54469C-67AC-464B-BFA3-5F7452D8E71F}" sibTransId="{5EB3EAA2-3CAD-4369-B276-FCB29ABBB931}"/>
    <dgm:cxn modelId="{B62D9982-4AC5-4CEC-AEB1-6EB4B1D91C39}" srcId="{7A7E78AE-683C-4F4B-A281-0A1203D585FF}" destId="{5A9A505B-17D7-4E48-BAAA-60D5CF825DB0}" srcOrd="0" destOrd="0" parTransId="{39B1D11E-D884-414C-AE71-5789BBF323B1}" sibTransId="{7BBCACDC-21AC-4C71-ABDB-219B7F764CBB}"/>
    <dgm:cxn modelId="{9DAED992-F0A6-4F61-838A-A6D45A33B108}" type="presOf" srcId="{5A9A505B-17D7-4E48-BAAA-60D5CF825DB0}" destId="{2E33923B-372E-4F7F-8CB3-09D6AF2B3ED2}" srcOrd="0" destOrd="0" presId="urn:microsoft.com/office/officeart/2005/8/layout/vList5"/>
    <dgm:cxn modelId="{356CEDB6-C367-44EB-A63E-76C41B462263}" type="presOf" srcId="{484D2AF1-9C47-4664-910A-6AC87E379C47}" destId="{2E33923B-372E-4F7F-8CB3-09D6AF2B3ED2}" srcOrd="0" destOrd="2" presId="urn:microsoft.com/office/officeart/2005/8/layout/vList5"/>
    <dgm:cxn modelId="{D4AA23E1-A743-4522-8B8B-D84ACE78A105}" srcId="{7A7E78AE-683C-4F4B-A281-0A1203D585FF}" destId="{F136F77B-FC76-42EF-80E7-CDDFB08601CC}" srcOrd="1" destOrd="0" parTransId="{4DC7E68D-AE4B-4B00-BBCB-002958F9A3E7}" sibTransId="{845D7B6F-C205-4B76-A90C-F72595E40B5C}"/>
    <dgm:cxn modelId="{63D5F7E1-076E-49C0-B159-2ECD8A613B0E}" srcId="{7A7E78AE-683C-4F4B-A281-0A1203D585FF}" destId="{484D2AF1-9C47-4664-910A-6AC87E379C47}" srcOrd="2" destOrd="0" parTransId="{E1FE1303-1FE6-4F82-B16A-17BA57A62727}" sibTransId="{5183FA88-5F90-454D-8224-D63624C13F16}"/>
    <dgm:cxn modelId="{198C0FE3-CC6F-4F6A-AC5F-09B42EFB3FD0}" type="presOf" srcId="{F136F77B-FC76-42EF-80E7-CDDFB08601CC}" destId="{2E33923B-372E-4F7F-8CB3-09D6AF2B3ED2}" srcOrd="0" destOrd="1" presId="urn:microsoft.com/office/officeart/2005/8/layout/vList5"/>
    <dgm:cxn modelId="{26C7980D-F8DC-4FA5-9CF1-8D484E778D36}" type="presParOf" srcId="{608EE3C9-0FC6-44B4-B925-849DAFA6599B}" destId="{85C05AAD-CD3F-4F81-A23F-02A8FF949632}" srcOrd="0" destOrd="0" presId="urn:microsoft.com/office/officeart/2005/8/layout/vList5"/>
    <dgm:cxn modelId="{F9B826A4-CA82-43AA-A1E2-4700858537B3}" type="presParOf" srcId="{85C05AAD-CD3F-4F81-A23F-02A8FF949632}" destId="{E8CA375F-EFA7-4338-9075-F9073B69B687}" srcOrd="0" destOrd="0" presId="urn:microsoft.com/office/officeart/2005/8/layout/vList5"/>
    <dgm:cxn modelId="{C36A089F-9CB2-44D1-BBF6-556557E22828}" type="presParOf" srcId="{85C05AAD-CD3F-4F81-A23F-02A8FF949632}" destId="{2E33923B-372E-4F7F-8CB3-09D6AF2B3E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64282A-6AD8-4B4E-A9E6-DDB694174EDE}" type="doc">
      <dgm:prSet loTypeId="urn:microsoft.com/office/officeart/2005/8/layout/radial3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7982A84-B12E-4179-BC78-FD4561C3E87A}">
      <dgm:prSet phldrT="[Texte]"/>
      <dgm:spPr/>
      <dgm:t>
        <a:bodyPr/>
        <a:lstStyle/>
        <a:p>
          <a:r>
            <a:rPr lang="fr-FR" b="1" dirty="0"/>
            <a:t>Réussite</a:t>
          </a:r>
        </a:p>
      </dgm:t>
    </dgm:pt>
    <dgm:pt modelId="{6EC9BD52-124C-4C47-98BA-2D4CA218A429}" type="parTrans" cxnId="{FA137DA6-1F48-47C0-AA17-05632E8E318A}">
      <dgm:prSet/>
      <dgm:spPr/>
      <dgm:t>
        <a:bodyPr/>
        <a:lstStyle/>
        <a:p>
          <a:endParaRPr lang="fr-FR" b="1"/>
        </a:p>
      </dgm:t>
    </dgm:pt>
    <dgm:pt modelId="{FA7F2EB9-351E-405E-A69E-335C2135106F}" type="sibTrans" cxnId="{FA137DA6-1F48-47C0-AA17-05632E8E318A}">
      <dgm:prSet/>
      <dgm:spPr/>
      <dgm:t>
        <a:bodyPr/>
        <a:lstStyle/>
        <a:p>
          <a:endParaRPr lang="fr-FR" b="1"/>
        </a:p>
      </dgm:t>
    </dgm:pt>
    <dgm:pt modelId="{B35C52DB-F252-4DAD-8B6C-F6FA03531012}">
      <dgm:prSet phldrT="[Texte]"/>
      <dgm:spPr/>
      <dgm:t>
        <a:bodyPr/>
        <a:lstStyle/>
        <a:p>
          <a:r>
            <a:rPr lang="fr-FR" b="1" dirty="0"/>
            <a:t>Efforts</a:t>
          </a:r>
        </a:p>
      </dgm:t>
    </dgm:pt>
    <dgm:pt modelId="{9E730136-6C03-4EC6-86A4-B311768F62F1}" type="parTrans" cxnId="{5EC8A717-2845-4DA9-AC12-2B9CE2F57218}">
      <dgm:prSet/>
      <dgm:spPr/>
      <dgm:t>
        <a:bodyPr/>
        <a:lstStyle/>
        <a:p>
          <a:endParaRPr lang="fr-FR" b="1"/>
        </a:p>
      </dgm:t>
    </dgm:pt>
    <dgm:pt modelId="{CB3F6B1F-6B0F-4E5D-A3BF-9DED36F7141B}" type="sibTrans" cxnId="{5EC8A717-2845-4DA9-AC12-2B9CE2F57218}">
      <dgm:prSet/>
      <dgm:spPr/>
      <dgm:t>
        <a:bodyPr/>
        <a:lstStyle/>
        <a:p>
          <a:endParaRPr lang="fr-FR" b="1"/>
        </a:p>
      </dgm:t>
    </dgm:pt>
    <dgm:pt modelId="{38544F18-ED44-48B1-9118-F193427A37C0}">
      <dgm:prSet phldrT="[Texte]"/>
      <dgm:spPr/>
      <dgm:t>
        <a:bodyPr/>
        <a:lstStyle/>
        <a:p>
          <a:r>
            <a:rPr lang="fr-FR" b="1" dirty="0"/>
            <a:t>Ténacité</a:t>
          </a:r>
        </a:p>
      </dgm:t>
    </dgm:pt>
    <dgm:pt modelId="{AF9057EC-A8F9-421D-8993-8F7EAF739927}" type="parTrans" cxnId="{011E9B87-0361-4E77-8522-1620D225F4C4}">
      <dgm:prSet/>
      <dgm:spPr/>
      <dgm:t>
        <a:bodyPr/>
        <a:lstStyle/>
        <a:p>
          <a:endParaRPr lang="fr-FR" b="1"/>
        </a:p>
      </dgm:t>
    </dgm:pt>
    <dgm:pt modelId="{4E7BC240-128D-4E5C-A42E-02A7B1034219}" type="sibTrans" cxnId="{011E9B87-0361-4E77-8522-1620D225F4C4}">
      <dgm:prSet/>
      <dgm:spPr/>
      <dgm:t>
        <a:bodyPr/>
        <a:lstStyle/>
        <a:p>
          <a:endParaRPr lang="fr-FR" b="1"/>
        </a:p>
      </dgm:t>
    </dgm:pt>
    <dgm:pt modelId="{2F71BF11-3FF5-4588-8FB3-A474DEB08BC9}">
      <dgm:prSet phldrT="[Texte]"/>
      <dgm:spPr/>
      <dgm:t>
        <a:bodyPr/>
        <a:lstStyle/>
        <a:p>
          <a:r>
            <a:rPr lang="fr-FR" b="1" dirty="0"/>
            <a:t>Ambition</a:t>
          </a:r>
        </a:p>
      </dgm:t>
    </dgm:pt>
    <dgm:pt modelId="{FDB4B955-7772-48CE-BB21-3D15783AE389}" type="parTrans" cxnId="{3CA6316B-A02B-46B8-B2FE-22676FF089B8}">
      <dgm:prSet/>
      <dgm:spPr/>
      <dgm:t>
        <a:bodyPr/>
        <a:lstStyle/>
        <a:p>
          <a:endParaRPr lang="fr-FR" b="1"/>
        </a:p>
      </dgm:t>
    </dgm:pt>
    <dgm:pt modelId="{9D7F0A94-6933-47A1-A0C2-102DC6751CCC}" type="sibTrans" cxnId="{3CA6316B-A02B-46B8-B2FE-22676FF089B8}">
      <dgm:prSet/>
      <dgm:spPr/>
      <dgm:t>
        <a:bodyPr/>
        <a:lstStyle/>
        <a:p>
          <a:endParaRPr lang="fr-FR" b="1"/>
        </a:p>
      </dgm:t>
    </dgm:pt>
    <dgm:pt modelId="{4EAC5730-1399-46A0-9FB5-C0B12B5BBAFE}">
      <dgm:prSet phldrT="[Texte]"/>
      <dgm:spPr/>
      <dgm:t>
        <a:bodyPr/>
        <a:lstStyle/>
        <a:p>
          <a:r>
            <a:rPr lang="fr-FR" b="1" dirty="0"/>
            <a:t>Respect</a:t>
          </a:r>
        </a:p>
      </dgm:t>
    </dgm:pt>
    <dgm:pt modelId="{1111F5A7-CC79-466E-A2E9-41DA89782AA5}" type="parTrans" cxnId="{F86014A5-B6DB-4CE8-A241-D3F0D10920AE}">
      <dgm:prSet/>
      <dgm:spPr/>
      <dgm:t>
        <a:bodyPr/>
        <a:lstStyle/>
        <a:p>
          <a:endParaRPr lang="fr-FR" b="1"/>
        </a:p>
      </dgm:t>
    </dgm:pt>
    <dgm:pt modelId="{6D8031BE-1ACD-47CC-9A3A-84D8B23D4EE1}" type="sibTrans" cxnId="{F86014A5-B6DB-4CE8-A241-D3F0D10920AE}">
      <dgm:prSet/>
      <dgm:spPr/>
      <dgm:t>
        <a:bodyPr/>
        <a:lstStyle/>
        <a:p>
          <a:endParaRPr lang="fr-FR" b="1"/>
        </a:p>
      </dgm:t>
    </dgm:pt>
    <dgm:pt modelId="{5528E0A9-492F-42C7-A47D-76B97614FD45}">
      <dgm:prSet/>
      <dgm:spPr/>
      <dgm:t>
        <a:bodyPr/>
        <a:lstStyle/>
        <a:p>
          <a:r>
            <a:rPr lang="fr-FR" b="1" dirty="0"/>
            <a:t>Exigence</a:t>
          </a:r>
        </a:p>
      </dgm:t>
    </dgm:pt>
    <dgm:pt modelId="{5B4C1B8F-D992-44A0-BA36-4CCB8B81AEEC}" type="parTrans" cxnId="{9A8B4E21-C92C-490C-8019-3DEE5ACD7BBA}">
      <dgm:prSet/>
      <dgm:spPr/>
      <dgm:t>
        <a:bodyPr/>
        <a:lstStyle/>
        <a:p>
          <a:endParaRPr lang="fr-FR"/>
        </a:p>
      </dgm:t>
    </dgm:pt>
    <dgm:pt modelId="{D7313E7A-B61F-4E6B-85D5-A71E56314D95}" type="sibTrans" cxnId="{9A8B4E21-C92C-490C-8019-3DEE5ACD7BBA}">
      <dgm:prSet/>
      <dgm:spPr/>
      <dgm:t>
        <a:bodyPr/>
        <a:lstStyle/>
        <a:p>
          <a:endParaRPr lang="fr-FR"/>
        </a:p>
      </dgm:t>
    </dgm:pt>
    <dgm:pt modelId="{5889F02F-1081-43A2-8724-A6747F155EB1}">
      <dgm:prSet/>
      <dgm:spPr/>
      <dgm:t>
        <a:bodyPr/>
        <a:lstStyle/>
        <a:p>
          <a:r>
            <a:rPr lang="fr-FR" b="1" dirty="0"/>
            <a:t>Fiabilité</a:t>
          </a:r>
        </a:p>
      </dgm:t>
    </dgm:pt>
    <dgm:pt modelId="{449A50B5-EDB4-49A0-B677-2CD249E9E8B7}" type="parTrans" cxnId="{43114703-950D-45B7-A60C-11F8A75F6CD3}">
      <dgm:prSet/>
      <dgm:spPr/>
      <dgm:t>
        <a:bodyPr/>
        <a:lstStyle/>
        <a:p>
          <a:endParaRPr lang="fr-FR"/>
        </a:p>
      </dgm:t>
    </dgm:pt>
    <dgm:pt modelId="{BC3A8928-48FB-426E-BB4F-04A50E933C0E}" type="sibTrans" cxnId="{43114703-950D-45B7-A60C-11F8A75F6CD3}">
      <dgm:prSet/>
      <dgm:spPr/>
      <dgm:t>
        <a:bodyPr/>
        <a:lstStyle/>
        <a:p>
          <a:endParaRPr lang="fr-FR"/>
        </a:p>
      </dgm:t>
    </dgm:pt>
    <dgm:pt modelId="{90E1888D-88EB-45C7-99B3-74D8944E46E4}" type="pres">
      <dgm:prSet presAssocID="{ED64282A-6AD8-4B4E-A9E6-DDB694174EDE}" presName="composite" presStyleCnt="0">
        <dgm:presLayoutVars>
          <dgm:chMax val="1"/>
          <dgm:dir/>
          <dgm:resizeHandles val="exact"/>
        </dgm:presLayoutVars>
      </dgm:prSet>
      <dgm:spPr/>
    </dgm:pt>
    <dgm:pt modelId="{72D40D66-4E27-413B-BD43-6AF386894CB1}" type="pres">
      <dgm:prSet presAssocID="{ED64282A-6AD8-4B4E-A9E6-DDB694174EDE}" presName="radial" presStyleCnt="0">
        <dgm:presLayoutVars>
          <dgm:animLvl val="ctr"/>
        </dgm:presLayoutVars>
      </dgm:prSet>
      <dgm:spPr/>
    </dgm:pt>
    <dgm:pt modelId="{23E4E6D0-3829-4FBE-8292-A9CDB74C14E3}" type="pres">
      <dgm:prSet presAssocID="{87982A84-B12E-4179-BC78-FD4561C3E87A}" presName="centerShape" presStyleLbl="vennNode1" presStyleIdx="0" presStyleCnt="7"/>
      <dgm:spPr/>
    </dgm:pt>
    <dgm:pt modelId="{1CAAF960-25AD-41F1-AB6C-CC2A9D79CA00}" type="pres">
      <dgm:prSet presAssocID="{B35C52DB-F252-4DAD-8B6C-F6FA03531012}" presName="node" presStyleLbl="vennNode1" presStyleIdx="1" presStyleCnt="7">
        <dgm:presLayoutVars>
          <dgm:bulletEnabled val="1"/>
        </dgm:presLayoutVars>
      </dgm:prSet>
      <dgm:spPr/>
    </dgm:pt>
    <dgm:pt modelId="{9DF1A3F9-292D-4349-9364-FE869CC6B0E2}" type="pres">
      <dgm:prSet presAssocID="{5528E0A9-492F-42C7-A47D-76B97614FD45}" presName="node" presStyleLbl="vennNode1" presStyleIdx="2" presStyleCnt="7">
        <dgm:presLayoutVars>
          <dgm:bulletEnabled val="1"/>
        </dgm:presLayoutVars>
      </dgm:prSet>
      <dgm:spPr/>
    </dgm:pt>
    <dgm:pt modelId="{1E800460-5644-47C4-9F11-6E892875EBD6}" type="pres">
      <dgm:prSet presAssocID="{5889F02F-1081-43A2-8724-A6747F155EB1}" presName="node" presStyleLbl="vennNode1" presStyleIdx="3" presStyleCnt="7">
        <dgm:presLayoutVars>
          <dgm:bulletEnabled val="1"/>
        </dgm:presLayoutVars>
      </dgm:prSet>
      <dgm:spPr/>
    </dgm:pt>
    <dgm:pt modelId="{C164310F-8E07-4359-ABAA-6E0191328B3A}" type="pres">
      <dgm:prSet presAssocID="{38544F18-ED44-48B1-9118-F193427A37C0}" presName="node" presStyleLbl="vennNode1" presStyleIdx="4" presStyleCnt="7">
        <dgm:presLayoutVars>
          <dgm:bulletEnabled val="1"/>
        </dgm:presLayoutVars>
      </dgm:prSet>
      <dgm:spPr/>
    </dgm:pt>
    <dgm:pt modelId="{C3D1C4DB-AD7E-448F-815F-D8B1F26A084B}" type="pres">
      <dgm:prSet presAssocID="{2F71BF11-3FF5-4588-8FB3-A474DEB08BC9}" presName="node" presStyleLbl="vennNode1" presStyleIdx="5" presStyleCnt="7">
        <dgm:presLayoutVars>
          <dgm:bulletEnabled val="1"/>
        </dgm:presLayoutVars>
      </dgm:prSet>
      <dgm:spPr/>
    </dgm:pt>
    <dgm:pt modelId="{FFDC01EE-0A63-4312-A901-13E4E36E5D6E}" type="pres">
      <dgm:prSet presAssocID="{4EAC5730-1399-46A0-9FB5-C0B12B5BBAFE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43114703-950D-45B7-A60C-11F8A75F6CD3}" srcId="{87982A84-B12E-4179-BC78-FD4561C3E87A}" destId="{5889F02F-1081-43A2-8724-A6747F155EB1}" srcOrd="2" destOrd="0" parTransId="{449A50B5-EDB4-49A0-B677-2CD249E9E8B7}" sibTransId="{BC3A8928-48FB-426E-BB4F-04A50E933C0E}"/>
    <dgm:cxn modelId="{5EC8A717-2845-4DA9-AC12-2B9CE2F57218}" srcId="{87982A84-B12E-4179-BC78-FD4561C3E87A}" destId="{B35C52DB-F252-4DAD-8B6C-F6FA03531012}" srcOrd="0" destOrd="0" parTransId="{9E730136-6C03-4EC6-86A4-B311768F62F1}" sibTransId="{CB3F6B1F-6B0F-4E5D-A3BF-9DED36F7141B}"/>
    <dgm:cxn modelId="{9A8B4E21-C92C-490C-8019-3DEE5ACD7BBA}" srcId="{87982A84-B12E-4179-BC78-FD4561C3E87A}" destId="{5528E0A9-492F-42C7-A47D-76B97614FD45}" srcOrd="1" destOrd="0" parTransId="{5B4C1B8F-D992-44A0-BA36-4CCB8B81AEEC}" sibTransId="{D7313E7A-B61F-4E6B-85D5-A71E56314D95}"/>
    <dgm:cxn modelId="{3CA6316B-A02B-46B8-B2FE-22676FF089B8}" srcId="{87982A84-B12E-4179-BC78-FD4561C3E87A}" destId="{2F71BF11-3FF5-4588-8FB3-A474DEB08BC9}" srcOrd="4" destOrd="0" parTransId="{FDB4B955-7772-48CE-BB21-3D15783AE389}" sibTransId="{9D7F0A94-6933-47A1-A0C2-102DC6751CCC}"/>
    <dgm:cxn modelId="{6AD2254C-6ED1-423F-9F19-F8BDCE932381}" type="presOf" srcId="{ED64282A-6AD8-4B4E-A9E6-DDB694174EDE}" destId="{90E1888D-88EB-45C7-99B3-74D8944E46E4}" srcOrd="0" destOrd="0" presId="urn:microsoft.com/office/officeart/2005/8/layout/radial3"/>
    <dgm:cxn modelId="{011E9B87-0361-4E77-8522-1620D225F4C4}" srcId="{87982A84-B12E-4179-BC78-FD4561C3E87A}" destId="{38544F18-ED44-48B1-9118-F193427A37C0}" srcOrd="3" destOrd="0" parTransId="{AF9057EC-A8F9-421D-8993-8F7EAF739927}" sibTransId="{4E7BC240-128D-4E5C-A42E-02A7B1034219}"/>
    <dgm:cxn modelId="{F887E592-C2DF-49E2-940C-29AD559FE3DA}" type="presOf" srcId="{4EAC5730-1399-46A0-9FB5-C0B12B5BBAFE}" destId="{FFDC01EE-0A63-4312-A901-13E4E36E5D6E}" srcOrd="0" destOrd="0" presId="urn:microsoft.com/office/officeart/2005/8/layout/radial3"/>
    <dgm:cxn modelId="{96A7A193-FDF9-49AF-9B8A-63B8D1F8DB1C}" type="presOf" srcId="{B35C52DB-F252-4DAD-8B6C-F6FA03531012}" destId="{1CAAF960-25AD-41F1-AB6C-CC2A9D79CA00}" srcOrd="0" destOrd="0" presId="urn:microsoft.com/office/officeart/2005/8/layout/radial3"/>
    <dgm:cxn modelId="{F86014A5-B6DB-4CE8-A241-D3F0D10920AE}" srcId="{87982A84-B12E-4179-BC78-FD4561C3E87A}" destId="{4EAC5730-1399-46A0-9FB5-C0B12B5BBAFE}" srcOrd="5" destOrd="0" parTransId="{1111F5A7-CC79-466E-A2E9-41DA89782AA5}" sibTransId="{6D8031BE-1ACD-47CC-9A3A-84D8B23D4EE1}"/>
    <dgm:cxn modelId="{FA137DA6-1F48-47C0-AA17-05632E8E318A}" srcId="{ED64282A-6AD8-4B4E-A9E6-DDB694174EDE}" destId="{87982A84-B12E-4179-BC78-FD4561C3E87A}" srcOrd="0" destOrd="0" parTransId="{6EC9BD52-124C-4C47-98BA-2D4CA218A429}" sibTransId="{FA7F2EB9-351E-405E-A69E-335C2135106F}"/>
    <dgm:cxn modelId="{94CBF5AB-963A-49E2-82F5-1840849DB6C9}" type="presOf" srcId="{87982A84-B12E-4179-BC78-FD4561C3E87A}" destId="{23E4E6D0-3829-4FBE-8292-A9CDB74C14E3}" srcOrd="0" destOrd="0" presId="urn:microsoft.com/office/officeart/2005/8/layout/radial3"/>
    <dgm:cxn modelId="{62B4C1AC-4AEE-4D42-86E1-C955F4F886C0}" type="presOf" srcId="{38544F18-ED44-48B1-9118-F193427A37C0}" destId="{C164310F-8E07-4359-ABAA-6E0191328B3A}" srcOrd="0" destOrd="0" presId="urn:microsoft.com/office/officeart/2005/8/layout/radial3"/>
    <dgm:cxn modelId="{05E508B6-5EDE-4033-9A5A-0FD80F016DF9}" type="presOf" srcId="{5889F02F-1081-43A2-8724-A6747F155EB1}" destId="{1E800460-5644-47C4-9F11-6E892875EBD6}" srcOrd="0" destOrd="0" presId="urn:microsoft.com/office/officeart/2005/8/layout/radial3"/>
    <dgm:cxn modelId="{344990C5-B810-4B92-B417-0430D2965912}" type="presOf" srcId="{2F71BF11-3FF5-4588-8FB3-A474DEB08BC9}" destId="{C3D1C4DB-AD7E-448F-815F-D8B1F26A084B}" srcOrd="0" destOrd="0" presId="urn:microsoft.com/office/officeart/2005/8/layout/radial3"/>
    <dgm:cxn modelId="{0952B2E6-FA1F-4E2B-A796-D454C87F1E6F}" type="presOf" srcId="{5528E0A9-492F-42C7-A47D-76B97614FD45}" destId="{9DF1A3F9-292D-4349-9364-FE869CC6B0E2}" srcOrd="0" destOrd="0" presId="urn:microsoft.com/office/officeart/2005/8/layout/radial3"/>
    <dgm:cxn modelId="{1DA5D1D3-99CE-4401-AD99-0CB25B542A39}" type="presParOf" srcId="{90E1888D-88EB-45C7-99B3-74D8944E46E4}" destId="{72D40D66-4E27-413B-BD43-6AF386894CB1}" srcOrd="0" destOrd="0" presId="urn:microsoft.com/office/officeart/2005/8/layout/radial3"/>
    <dgm:cxn modelId="{6361DCAC-7282-42B6-8544-BED232132D06}" type="presParOf" srcId="{72D40D66-4E27-413B-BD43-6AF386894CB1}" destId="{23E4E6D0-3829-4FBE-8292-A9CDB74C14E3}" srcOrd="0" destOrd="0" presId="urn:microsoft.com/office/officeart/2005/8/layout/radial3"/>
    <dgm:cxn modelId="{410620FE-0799-4198-A851-EBB4BBE95F51}" type="presParOf" srcId="{72D40D66-4E27-413B-BD43-6AF386894CB1}" destId="{1CAAF960-25AD-41F1-AB6C-CC2A9D79CA00}" srcOrd="1" destOrd="0" presId="urn:microsoft.com/office/officeart/2005/8/layout/radial3"/>
    <dgm:cxn modelId="{31D2D604-9285-4F48-8DB3-A19CDC4BFDE4}" type="presParOf" srcId="{72D40D66-4E27-413B-BD43-6AF386894CB1}" destId="{9DF1A3F9-292D-4349-9364-FE869CC6B0E2}" srcOrd="2" destOrd="0" presId="urn:microsoft.com/office/officeart/2005/8/layout/radial3"/>
    <dgm:cxn modelId="{3F34DE9A-A939-47AD-85C6-D446C3025345}" type="presParOf" srcId="{72D40D66-4E27-413B-BD43-6AF386894CB1}" destId="{1E800460-5644-47C4-9F11-6E892875EBD6}" srcOrd="3" destOrd="0" presId="urn:microsoft.com/office/officeart/2005/8/layout/radial3"/>
    <dgm:cxn modelId="{7C243776-F0A8-4578-8201-95C96D8A4D53}" type="presParOf" srcId="{72D40D66-4E27-413B-BD43-6AF386894CB1}" destId="{C164310F-8E07-4359-ABAA-6E0191328B3A}" srcOrd="4" destOrd="0" presId="urn:microsoft.com/office/officeart/2005/8/layout/radial3"/>
    <dgm:cxn modelId="{73589850-634C-464A-9E83-C7B4DF9A3DEB}" type="presParOf" srcId="{72D40D66-4E27-413B-BD43-6AF386894CB1}" destId="{C3D1C4DB-AD7E-448F-815F-D8B1F26A084B}" srcOrd="5" destOrd="0" presId="urn:microsoft.com/office/officeart/2005/8/layout/radial3"/>
    <dgm:cxn modelId="{EFB911E6-068C-4DC5-83D0-E6CCD42A13E7}" type="presParOf" srcId="{72D40D66-4E27-413B-BD43-6AF386894CB1}" destId="{FFDC01EE-0A63-4312-A901-13E4E36E5D6E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B8A43-3F94-42EE-80CE-15A71D1806F5}">
      <dsp:nvSpPr>
        <dsp:cNvPr id="0" name=""/>
        <dsp:cNvSpPr/>
      </dsp:nvSpPr>
      <dsp:spPr>
        <a:xfrm>
          <a:off x="1285078" y="3641"/>
          <a:ext cx="2649302" cy="1324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b="1" kern="1200" dirty="0"/>
            <a:t>Se former</a:t>
          </a:r>
        </a:p>
      </dsp:txBody>
      <dsp:txXfrm>
        <a:off x="1323876" y="42439"/>
        <a:ext cx="2571706" cy="1247055"/>
      </dsp:txXfrm>
    </dsp:sp>
    <dsp:sp modelId="{2D0CC708-365D-4753-8383-E5715431BBD3}">
      <dsp:nvSpPr>
        <dsp:cNvPr id="0" name=""/>
        <dsp:cNvSpPr/>
      </dsp:nvSpPr>
      <dsp:spPr>
        <a:xfrm>
          <a:off x="1550008" y="1328292"/>
          <a:ext cx="264930" cy="993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488"/>
              </a:lnTo>
              <a:lnTo>
                <a:pt x="264930" y="99348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36EC4-7860-47AD-AA92-D32E34D9FCEB}">
      <dsp:nvSpPr>
        <dsp:cNvPr id="0" name=""/>
        <dsp:cNvSpPr/>
      </dsp:nvSpPr>
      <dsp:spPr>
        <a:xfrm>
          <a:off x="1814938" y="1659455"/>
          <a:ext cx="2119441" cy="1324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 dirty="0"/>
            <a:t>Apprendre</a:t>
          </a:r>
        </a:p>
      </dsp:txBody>
      <dsp:txXfrm>
        <a:off x="1853736" y="1698253"/>
        <a:ext cx="2041845" cy="1247055"/>
      </dsp:txXfrm>
    </dsp:sp>
    <dsp:sp modelId="{A8B0C681-CF70-4799-8EAD-36BBD7407342}">
      <dsp:nvSpPr>
        <dsp:cNvPr id="0" name=""/>
        <dsp:cNvSpPr/>
      </dsp:nvSpPr>
      <dsp:spPr>
        <a:xfrm>
          <a:off x="1550008" y="1328292"/>
          <a:ext cx="264930" cy="2649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9302"/>
              </a:lnTo>
              <a:lnTo>
                <a:pt x="264930" y="264930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00A05-5500-45C3-88E4-835C3D55080D}">
      <dsp:nvSpPr>
        <dsp:cNvPr id="0" name=""/>
        <dsp:cNvSpPr/>
      </dsp:nvSpPr>
      <dsp:spPr>
        <a:xfrm>
          <a:off x="1814938" y="3315269"/>
          <a:ext cx="2119441" cy="1324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471397"/>
              <a:satOff val="2142"/>
              <a:lumOff val="-24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 dirty="0"/>
            <a:t>Apprendre à faire</a:t>
          </a:r>
        </a:p>
      </dsp:txBody>
      <dsp:txXfrm>
        <a:off x="1853736" y="3354067"/>
        <a:ext cx="2041845" cy="1247055"/>
      </dsp:txXfrm>
    </dsp:sp>
    <dsp:sp modelId="{A4257381-2D1B-4DB0-9E73-B5AE6E2A24D7}">
      <dsp:nvSpPr>
        <dsp:cNvPr id="0" name=""/>
        <dsp:cNvSpPr/>
      </dsp:nvSpPr>
      <dsp:spPr>
        <a:xfrm>
          <a:off x="4596705" y="3641"/>
          <a:ext cx="2649302" cy="1324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414192"/>
                <a:satOff val="6425"/>
                <a:lumOff val="-7451"/>
                <a:alphaOff val="0"/>
                <a:tint val="96000"/>
                <a:lumMod val="104000"/>
              </a:schemeClr>
            </a:gs>
            <a:gs pos="100000">
              <a:schemeClr val="accent3">
                <a:hueOff val="-1414192"/>
                <a:satOff val="6425"/>
                <a:lumOff val="-745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b="1" kern="1200" dirty="0"/>
            <a:t>Se diplômer</a:t>
          </a:r>
        </a:p>
      </dsp:txBody>
      <dsp:txXfrm>
        <a:off x="4635503" y="42439"/>
        <a:ext cx="2571706" cy="1247055"/>
      </dsp:txXfrm>
    </dsp:sp>
    <dsp:sp modelId="{188474B3-3BA0-49B0-A846-C3B268EE0371}">
      <dsp:nvSpPr>
        <dsp:cNvPr id="0" name=""/>
        <dsp:cNvSpPr/>
      </dsp:nvSpPr>
      <dsp:spPr>
        <a:xfrm>
          <a:off x="4861635" y="1328292"/>
          <a:ext cx="264930" cy="993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488"/>
              </a:lnTo>
              <a:lnTo>
                <a:pt x="264930" y="99348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6ACCA-6576-4B12-95E8-EBAB6DE956C4}">
      <dsp:nvSpPr>
        <dsp:cNvPr id="0" name=""/>
        <dsp:cNvSpPr/>
      </dsp:nvSpPr>
      <dsp:spPr>
        <a:xfrm>
          <a:off x="5126566" y="1659455"/>
          <a:ext cx="2119441" cy="1324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942795"/>
              <a:satOff val="4283"/>
              <a:lumOff val="-496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 dirty="0"/>
            <a:t>Savoir</a:t>
          </a:r>
        </a:p>
      </dsp:txBody>
      <dsp:txXfrm>
        <a:off x="5165364" y="1698253"/>
        <a:ext cx="2041845" cy="1247055"/>
      </dsp:txXfrm>
    </dsp:sp>
    <dsp:sp modelId="{83B6D8AC-658D-4AB8-9F2C-43C00CC1FAF9}">
      <dsp:nvSpPr>
        <dsp:cNvPr id="0" name=""/>
        <dsp:cNvSpPr/>
      </dsp:nvSpPr>
      <dsp:spPr>
        <a:xfrm>
          <a:off x="4861635" y="1328292"/>
          <a:ext cx="264930" cy="2649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9302"/>
              </a:lnTo>
              <a:lnTo>
                <a:pt x="264930" y="2649302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5D5A34-C24C-4422-8ADC-24EEFBDE1A8B}">
      <dsp:nvSpPr>
        <dsp:cNvPr id="0" name=""/>
        <dsp:cNvSpPr/>
      </dsp:nvSpPr>
      <dsp:spPr>
        <a:xfrm>
          <a:off x="5126566" y="3315269"/>
          <a:ext cx="2119441" cy="13246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-1414192"/>
              <a:satOff val="6425"/>
              <a:lumOff val="-745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b="1" kern="1200" dirty="0"/>
            <a:t>Savoir faire</a:t>
          </a:r>
        </a:p>
      </dsp:txBody>
      <dsp:txXfrm>
        <a:off x="5165364" y="3354067"/>
        <a:ext cx="2041845" cy="1247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F2F2D-E28C-4D2F-A4F1-371D2A2086FE}">
      <dsp:nvSpPr>
        <dsp:cNvPr id="0" name=""/>
        <dsp:cNvSpPr/>
      </dsp:nvSpPr>
      <dsp:spPr>
        <a:xfrm>
          <a:off x="0" y="21105"/>
          <a:ext cx="10104557" cy="14694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23328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Des enseignements généraux</a:t>
          </a:r>
        </a:p>
      </dsp:txBody>
      <dsp:txXfrm>
        <a:off x="0" y="388476"/>
        <a:ext cx="9737186" cy="734743"/>
      </dsp:txXfrm>
    </dsp:sp>
    <dsp:sp modelId="{B79C836B-2EF6-4923-A959-9ADD0898E2FA}">
      <dsp:nvSpPr>
        <dsp:cNvPr id="0" name=""/>
        <dsp:cNvSpPr/>
      </dsp:nvSpPr>
      <dsp:spPr>
        <a:xfrm>
          <a:off x="0" y="1152394"/>
          <a:ext cx="1867524" cy="2698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Français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Histoire-géographie/EMC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Mathématiques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Anglais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LV2 ou Physique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EPS</a:t>
          </a:r>
        </a:p>
      </dsp:txBody>
      <dsp:txXfrm>
        <a:off x="0" y="1152394"/>
        <a:ext cx="1867524" cy="2698211"/>
      </dsp:txXfrm>
    </dsp:sp>
    <dsp:sp modelId="{55E8EC69-0E38-45E2-9102-3DAE142F2E4B}">
      <dsp:nvSpPr>
        <dsp:cNvPr id="0" name=""/>
        <dsp:cNvSpPr/>
      </dsp:nvSpPr>
      <dsp:spPr>
        <a:xfrm>
          <a:off x="1867322" y="511122"/>
          <a:ext cx="8237234" cy="14694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23328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Des nouvelles matières communes</a:t>
          </a:r>
        </a:p>
      </dsp:txBody>
      <dsp:txXfrm>
        <a:off x="1867322" y="878493"/>
        <a:ext cx="7869863" cy="734743"/>
      </dsp:txXfrm>
    </dsp:sp>
    <dsp:sp modelId="{15F86F38-8839-4B06-990E-1D6BFCD03779}">
      <dsp:nvSpPr>
        <dsp:cNvPr id="0" name=""/>
        <dsp:cNvSpPr/>
      </dsp:nvSpPr>
      <dsp:spPr>
        <a:xfrm>
          <a:off x="1867322" y="1642411"/>
          <a:ext cx="1867524" cy="2698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Eco-gestion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Prévention santé environnement</a:t>
          </a:r>
        </a:p>
      </dsp:txBody>
      <dsp:txXfrm>
        <a:off x="1867322" y="1642411"/>
        <a:ext cx="1867524" cy="2698211"/>
      </dsp:txXfrm>
    </dsp:sp>
    <dsp:sp modelId="{374F8404-274B-4218-9038-3F79ED7DD46F}">
      <dsp:nvSpPr>
        <dsp:cNvPr id="0" name=""/>
        <dsp:cNvSpPr/>
      </dsp:nvSpPr>
      <dsp:spPr>
        <a:xfrm>
          <a:off x="3734644" y="1001140"/>
          <a:ext cx="6369912" cy="14694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23328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Des enseignements professionnels (11 à 12h)</a:t>
          </a:r>
        </a:p>
      </dsp:txBody>
      <dsp:txXfrm>
        <a:off x="3734644" y="1368511"/>
        <a:ext cx="6002541" cy="734743"/>
      </dsp:txXfrm>
    </dsp:sp>
    <dsp:sp modelId="{593DA5A2-780C-4A2F-9817-514AB6502882}">
      <dsp:nvSpPr>
        <dsp:cNvPr id="0" name=""/>
        <dsp:cNvSpPr/>
      </dsp:nvSpPr>
      <dsp:spPr>
        <a:xfrm>
          <a:off x="3734644" y="2132429"/>
          <a:ext cx="1867524" cy="2698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Théorie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Pratiques professionnelles</a:t>
          </a:r>
        </a:p>
      </dsp:txBody>
      <dsp:txXfrm>
        <a:off x="3734644" y="2132429"/>
        <a:ext cx="1867524" cy="2698211"/>
      </dsp:txXfrm>
    </dsp:sp>
    <dsp:sp modelId="{265FAD9F-7641-4332-8B1B-0F1783490676}">
      <dsp:nvSpPr>
        <dsp:cNvPr id="0" name=""/>
        <dsp:cNvSpPr/>
      </dsp:nvSpPr>
      <dsp:spPr>
        <a:xfrm>
          <a:off x="5602976" y="1491157"/>
          <a:ext cx="4501580" cy="14694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23328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Des périodes de formation en milieu professionnel</a:t>
          </a:r>
        </a:p>
      </dsp:txBody>
      <dsp:txXfrm>
        <a:off x="5602976" y="1858528"/>
        <a:ext cx="4134209" cy="734743"/>
      </dsp:txXfrm>
    </dsp:sp>
    <dsp:sp modelId="{68A708B1-1F42-45AB-B102-CE08AFA8C4C7}">
      <dsp:nvSpPr>
        <dsp:cNvPr id="0" name=""/>
        <dsp:cNvSpPr/>
      </dsp:nvSpPr>
      <dsp:spPr>
        <a:xfrm>
          <a:off x="5602976" y="2622446"/>
          <a:ext cx="1867524" cy="2698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12 à 14 semaines en CAP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20 semaines en Bac Professionnel</a:t>
          </a:r>
        </a:p>
      </dsp:txBody>
      <dsp:txXfrm>
        <a:off x="5602976" y="2622446"/>
        <a:ext cx="1867524" cy="2698211"/>
      </dsp:txXfrm>
    </dsp:sp>
    <dsp:sp modelId="{439FE84F-B1D2-43C3-937C-56CD6F274930}">
      <dsp:nvSpPr>
        <dsp:cNvPr id="0" name=""/>
        <dsp:cNvSpPr/>
      </dsp:nvSpPr>
      <dsp:spPr>
        <a:xfrm>
          <a:off x="7470298" y="1981175"/>
          <a:ext cx="2634258" cy="146948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23328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Examens et diplôme</a:t>
          </a:r>
        </a:p>
      </dsp:txBody>
      <dsp:txXfrm>
        <a:off x="7470298" y="2348546"/>
        <a:ext cx="2266887" cy="734743"/>
      </dsp:txXfrm>
    </dsp:sp>
    <dsp:sp modelId="{04789F22-6127-4C90-BDFF-8EDB5FB8EA98}">
      <dsp:nvSpPr>
        <dsp:cNvPr id="0" name=""/>
        <dsp:cNvSpPr/>
      </dsp:nvSpPr>
      <dsp:spPr>
        <a:xfrm>
          <a:off x="7470298" y="3112463"/>
          <a:ext cx="1867524" cy="26982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CCF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Examens finaux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Oral de soutenance de stage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Chef d’</a:t>
          </a:r>
          <a:r>
            <a:rPr lang="fr-FR" sz="1500" kern="1200" dirty="0" err="1"/>
            <a:t>oeuvre</a:t>
          </a:r>
          <a:endParaRPr lang="fr-FR" sz="1500" kern="1200" dirty="0"/>
        </a:p>
      </dsp:txBody>
      <dsp:txXfrm>
        <a:off x="7470298" y="3112463"/>
        <a:ext cx="1867524" cy="26982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3923B-372E-4F7F-8CB3-09D6AF2B3ED2}">
      <dsp:nvSpPr>
        <dsp:cNvPr id="0" name=""/>
        <dsp:cNvSpPr/>
      </dsp:nvSpPr>
      <dsp:spPr>
        <a:xfrm rot="5400000">
          <a:off x="2976005" y="-1008346"/>
          <a:ext cx="1006212" cy="327445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Une directrice des formations professionnelles et technologiques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Une responsable bureau des entreprises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Un assistant chargé des stages</a:t>
          </a:r>
        </a:p>
      </dsp:txBody>
      <dsp:txXfrm rot="-5400000">
        <a:off x="1841883" y="174895"/>
        <a:ext cx="3225339" cy="907974"/>
      </dsp:txXfrm>
    </dsp:sp>
    <dsp:sp modelId="{E8CA375F-EFA7-4338-9075-F9073B69B687}">
      <dsp:nvSpPr>
        <dsp:cNvPr id="0" name=""/>
        <dsp:cNvSpPr/>
      </dsp:nvSpPr>
      <dsp:spPr>
        <a:xfrm>
          <a:off x="0" y="0"/>
          <a:ext cx="1841882" cy="125776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Une équipe renforcée</a:t>
          </a:r>
        </a:p>
      </dsp:txBody>
      <dsp:txXfrm>
        <a:off x="61399" y="61399"/>
        <a:ext cx="1719084" cy="1134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4E6D0-3829-4FBE-8292-A9CDB74C14E3}">
      <dsp:nvSpPr>
        <dsp:cNvPr id="0" name=""/>
        <dsp:cNvSpPr/>
      </dsp:nvSpPr>
      <dsp:spPr>
        <a:xfrm>
          <a:off x="2393473" y="1018815"/>
          <a:ext cx="2538102" cy="253810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b="1" kern="1200" dirty="0"/>
            <a:t>Réussite</a:t>
          </a:r>
        </a:p>
      </dsp:txBody>
      <dsp:txXfrm>
        <a:off x="2765169" y="1390511"/>
        <a:ext cx="1794710" cy="1794710"/>
      </dsp:txXfrm>
    </dsp:sp>
    <dsp:sp modelId="{1CAAF960-25AD-41F1-AB6C-CC2A9D79CA00}">
      <dsp:nvSpPr>
        <dsp:cNvPr id="0" name=""/>
        <dsp:cNvSpPr/>
      </dsp:nvSpPr>
      <dsp:spPr>
        <a:xfrm>
          <a:off x="3027998" y="453"/>
          <a:ext cx="1269051" cy="126905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Efforts</a:t>
          </a:r>
        </a:p>
      </dsp:txBody>
      <dsp:txXfrm>
        <a:off x="3213846" y="186301"/>
        <a:ext cx="897355" cy="897355"/>
      </dsp:txXfrm>
    </dsp:sp>
    <dsp:sp modelId="{9DF1A3F9-292D-4349-9364-FE869CC6B0E2}">
      <dsp:nvSpPr>
        <dsp:cNvPr id="0" name=""/>
        <dsp:cNvSpPr/>
      </dsp:nvSpPr>
      <dsp:spPr>
        <a:xfrm>
          <a:off x="4459442" y="826897"/>
          <a:ext cx="1269051" cy="12690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Exigence</a:t>
          </a:r>
        </a:p>
      </dsp:txBody>
      <dsp:txXfrm>
        <a:off x="4645290" y="1012745"/>
        <a:ext cx="897355" cy="897355"/>
      </dsp:txXfrm>
    </dsp:sp>
    <dsp:sp modelId="{1E800460-5644-47C4-9F11-6E892875EBD6}">
      <dsp:nvSpPr>
        <dsp:cNvPr id="0" name=""/>
        <dsp:cNvSpPr/>
      </dsp:nvSpPr>
      <dsp:spPr>
        <a:xfrm>
          <a:off x="4459442" y="2479785"/>
          <a:ext cx="1269051" cy="126905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Fiabilité</a:t>
          </a:r>
        </a:p>
      </dsp:txBody>
      <dsp:txXfrm>
        <a:off x="4645290" y="2665633"/>
        <a:ext cx="897355" cy="897355"/>
      </dsp:txXfrm>
    </dsp:sp>
    <dsp:sp modelId="{C164310F-8E07-4359-ABAA-6E0191328B3A}">
      <dsp:nvSpPr>
        <dsp:cNvPr id="0" name=""/>
        <dsp:cNvSpPr/>
      </dsp:nvSpPr>
      <dsp:spPr>
        <a:xfrm>
          <a:off x="3027998" y="3306229"/>
          <a:ext cx="1269051" cy="126905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Ténacité</a:t>
          </a:r>
        </a:p>
      </dsp:txBody>
      <dsp:txXfrm>
        <a:off x="3213846" y="3492077"/>
        <a:ext cx="897355" cy="897355"/>
      </dsp:txXfrm>
    </dsp:sp>
    <dsp:sp modelId="{C3D1C4DB-AD7E-448F-815F-D8B1F26A084B}">
      <dsp:nvSpPr>
        <dsp:cNvPr id="0" name=""/>
        <dsp:cNvSpPr/>
      </dsp:nvSpPr>
      <dsp:spPr>
        <a:xfrm>
          <a:off x="1596555" y="2479785"/>
          <a:ext cx="1269051" cy="126905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Ambition</a:t>
          </a:r>
        </a:p>
      </dsp:txBody>
      <dsp:txXfrm>
        <a:off x="1782403" y="2665633"/>
        <a:ext cx="897355" cy="897355"/>
      </dsp:txXfrm>
    </dsp:sp>
    <dsp:sp modelId="{FFDC01EE-0A63-4312-A901-13E4E36E5D6E}">
      <dsp:nvSpPr>
        <dsp:cNvPr id="0" name=""/>
        <dsp:cNvSpPr/>
      </dsp:nvSpPr>
      <dsp:spPr>
        <a:xfrm>
          <a:off x="1596555" y="826897"/>
          <a:ext cx="1269051" cy="126905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/>
            <a:t>Respect</a:t>
          </a:r>
        </a:p>
      </dsp:txBody>
      <dsp:txXfrm>
        <a:off x="1782403" y="1012745"/>
        <a:ext cx="897355" cy="897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3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41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05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375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29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253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922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562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59785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7AED6FFB-0782-4FD2-B08C-BE72B648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338EBBBC-FACB-D8F2-F492-009D46E0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Lycee</a:t>
            </a:r>
            <a:r>
              <a:rPr lang="fr-FR" dirty="0"/>
              <a:t> des </a:t>
            </a:r>
            <a:r>
              <a:rPr lang="fr-FR" dirty="0" err="1"/>
              <a:t>metiers</a:t>
            </a:r>
            <a:r>
              <a:rPr lang="fr-FR" dirty="0"/>
              <a:t> louis </a:t>
            </a:r>
            <a:r>
              <a:rPr lang="fr-FR" dirty="0" err="1"/>
              <a:t>bleriot</a:t>
            </a:r>
            <a:r>
              <a:rPr lang="fr-FR" dirty="0"/>
              <a:t> - trappes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764ADF52-4C28-325F-0FC5-AB693AB5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RIVAS R, proviseure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FDE7F48-60D4-0514-627A-FC136DC67F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957" y="567303"/>
            <a:ext cx="991065" cy="88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63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97F12-18C6-ACF5-3493-6CFAE293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DA9760-45D7-2A2D-D549-EC4B777F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87B8D09-7940-7F11-F172-AAD710750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FB8542-FC91-1B53-5A08-91B390C2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254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B35127C4-B865-E6BE-D66B-FEFBBC3B78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61517" y="254989"/>
            <a:ext cx="1610553" cy="131939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6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359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233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565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944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161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Lycee des metiers louis bleriot - trappes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169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Rs 2022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Lycee des metiers louis bleriot - trappes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18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295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4123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Rs 2022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Lycee des metiers louis bleriot - trappes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90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1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89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88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61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64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25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55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7558A-D7F0-4FC3-B544-55BC128049B2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6D427A-E082-4893-9C83-201FE655F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6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fr-FR"/>
              <a:t>Rs 2022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Lycee des metiers louis bleriot - trappes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2889C5-D78C-4023-821A-BB03605D4DD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47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7.jpg"/><Relationship Id="rId5" Type="http://schemas.openxmlformats.org/officeDocument/2006/relationships/diagramData" Target="../diagrams/data3.xml"/><Relationship Id="rId10" Type="http://schemas.openxmlformats.org/officeDocument/2006/relationships/image" Target="../media/image6.jpg"/><Relationship Id="rId4" Type="http://schemas.openxmlformats.org/officeDocument/2006/relationships/image" Target="../media/image5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28970" y="954157"/>
            <a:ext cx="7751596" cy="3020143"/>
          </a:xfrm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r>
              <a:rPr lang="fr-FR" b="1" dirty="0"/>
              <a:t>Lycée des métiers </a:t>
            </a:r>
            <a:br>
              <a:rPr lang="fr-FR" b="1" dirty="0"/>
            </a:br>
            <a:r>
              <a:rPr lang="fr-FR" b="1" dirty="0"/>
              <a:t>Louis Blériot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82350" y="4172350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JPO 23 mars 2024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0E3DACF-A574-DA53-8655-16D79B59C0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882" y="4802604"/>
            <a:ext cx="1878334" cy="167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4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8">
            <a:extLst>
              <a:ext uri="{FF2B5EF4-FFF2-40B4-BE49-F238E27FC236}">
                <a16:creationId xmlns:a16="http://schemas.microsoft.com/office/drawing/2014/main" id="{027FE0C2-9C19-4FB7-81C0-06ECDD8C0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1766EED2-C3B3-40C6-A5D8-FFF5894B9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CFBF839-A629-4019-9F3D-C15269EEC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13B7060-C0FD-4F48-BD18-CEC2F6CF4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A344E7D3-1355-48C1-9904-2405426C4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7A0AFB45-BC4E-4AB7-A8FF-D61849E41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18BD2B14-C775-4442-B02E-E842C96F1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D43EE30E-A569-4394-B036-B0954A88D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F6178D34-57BD-47F7-A56E-14FC1BB22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FFD3B6D6-3AE3-47BC-97D9-CDA2EFCA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C34EB72-4D8B-4039-B1FE-891F22FEB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55A3A4AF-6FE1-4C4B-9286-35AF8C6E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BBF339A0-40DC-4DCB-BF13-4143D7B0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6" name="Group 22">
            <a:extLst>
              <a:ext uri="{FF2B5EF4-FFF2-40B4-BE49-F238E27FC236}">
                <a16:creationId xmlns:a16="http://schemas.microsoft.com/office/drawing/2014/main" id="{AC0D9DD5-F48B-4179-BF11-4D156DA02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A9168E85-6CFA-435B-8A6B-D32486C90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9293C87B-0616-4B2B-B082-B3362CA3F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F2728C57-B738-4443-9FC2-3C060715FF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766F97F3-2B2B-4253-BEC7-BC9C7DFF0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F2F1BCB5-62E3-482A-A671-8514CD517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9B93AE6-0173-4CA9-A70C-F4D5D9B37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E7FEE511-B4FE-4967-9E02-B802810A9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374E8AF9-DC1D-4FEB-A65B-1F0F82912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89BB8488-306B-461B-846C-5E22664AF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987A2146-569C-4EF6-9CA1-D72961EBD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70334992-12F8-4924-B32E-420C3FDB1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A5B2F0D2-1D46-46DD-A818-60309624D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7" name="Rectangle 36">
            <a:extLst>
              <a:ext uri="{FF2B5EF4-FFF2-40B4-BE49-F238E27FC236}">
                <a16:creationId xmlns:a16="http://schemas.microsoft.com/office/drawing/2014/main" id="{FF1A843A-A6BC-4027-A46F-8EA29D26F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78" name="Freeform 11">
            <a:extLst>
              <a:ext uri="{FF2B5EF4-FFF2-40B4-BE49-F238E27FC236}">
                <a16:creationId xmlns:a16="http://schemas.microsoft.com/office/drawing/2014/main" id="{12852FF2-F486-4EEC-8C4F-38380F3FB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 useBgFill="1">
        <p:nvSpPr>
          <p:cNvPr id="79" name="Rectangle 40">
            <a:extLst>
              <a:ext uri="{FF2B5EF4-FFF2-40B4-BE49-F238E27FC236}">
                <a16:creationId xmlns:a16="http://schemas.microsoft.com/office/drawing/2014/main" id="{63C85234-2815-43E0-B6D4-85768D072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0" name="Group 42">
            <a:extLst>
              <a:ext uri="{FF2B5EF4-FFF2-40B4-BE49-F238E27FC236}">
                <a16:creationId xmlns:a16="http://schemas.microsoft.com/office/drawing/2014/main" id="{3020C834-9D29-48AC-A91B-934900769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31574" y="228600"/>
            <a:ext cx="2851523" cy="6638625"/>
            <a:chOff x="2487613" y="285750"/>
            <a:chExt cx="2428875" cy="5654676"/>
          </a:xfrm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77276475-4AA2-49BE-AC37-C54F8F88F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09BD2472-4721-46D7-9E28-C57E06EA7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0FC4CBE8-76C4-411F-8B9C-2ECC0AD84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07C14349-849D-4732-B91C-5D08257B7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A592B5A4-A197-4E19-8F85-3C52EC898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90712CB6-0CDF-428B-BAD1-07EA1AC68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EDE68759-CC9D-487D-BD1C-346D8E696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9E6BEA2D-6BDB-4D13-8400-EA48D0D9D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AB404E8B-9F1E-46FF-A871-73DD1D5BD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02ECB5FB-3D55-4049-BE34-409E695D56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E93DC0E9-E61E-4657-8163-94992BF222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0729A208-2B8A-49CB-A1D8-7B76821E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1" name="Group 56">
            <a:extLst>
              <a:ext uri="{FF2B5EF4-FFF2-40B4-BE49-F238E27FC236}">
                <a16:creationId xmlns:a16="http://schemas.microsoft.com/office/drawing/2014/main" id="{76E08E07-5618-4A92-AEEC-3091E3780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D15C806C-4F60-4B97-B21C-D5CB43968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3D774D9C-4224-46FD-BEAD-0A49CC88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AF5C1558-FA8A-4146-9015-B70BD70AF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534F605C-EBB6-4EBE-B9A2-587FE0E30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4079F38C-5941-4C49-96B9-4FD2A706A9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90047C1C-5410-427D-881C-0882A5759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15A4A584-B446-485D-B913-BD193A87B6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69C5EDF0-3CA0-476C-A5C7-E22D797410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D7D7B886-8B64-4529-A910-B50806D51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65E6865E-28BC-4418-9BD9-4AE29CE87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FD8FC825-C6BF-4406-BC65-55FFD5BBF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5A5FE50F-24A9-4AFD-AF1E-FBA45FD4E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0D5C9EE-27A3-91A5-1ABE-AA0EB60B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520" y="624110"/>
            <a:ext cx="6845092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Les clés de la réussite</a:t>
            </a:r>
            <a:br>
              <a:rPr lang="en-US" sz="3600"/>
            </a:br>
            <a:endParaRPr lang="en-US" sz="3600"/>
          </a:p>
        </p:txBody>
      </p:sp>
      <p:sp>
        <p:nvSpPr>
          <p:cNvPr id="82" name="Rectangle 70">
            <a:extLst>
              <a:ext uri="{FF2B5EF4-FFF2-40B4-BE49-F238E27FC236}">
                <a16:creationId xmlns:a16="http://schemas.microsoft.com/office/drawing/2014/main" id="{926D9C90-73C9-40EA-869D-5EB849F5F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83" name="Freeform 11">
            <a:extLst>
              <a:ext uri="{FF2B5EF4-FFF2-40B4-BE49-F238E27FC236}">
                <a16:creationId xmlns:a16="http://schemas.microsoft.com/office/drawing/2014/main" id="{44779D36-BCBC-4639-8333-249431E26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118724"/>
              </p:ext>
            </p:extLst>
          </p:nvPr>
        </p:nvGraphicFramePr>
        <p:xfrm>
          <a:off x="4316660" y="1669002"/>
          <a:ext cx="7325049" cy="457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70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863266"/>
              </p:ext>
            </p:extLst>
          </p:nvPr>
        </p:nvGraphicFramePr>
        <p:xfrm>
          <a:off x="2121442" y="998012"/>
          <a:ext cx="8531086" cy="464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rganigramme : Alternative 4"/>
          <p:cNvSpPr/>
          <p:nvPr/>
        </p:nvSpPr>
        <p:spPr>
          <a:xfrm>
            <a:off x="636105" y="2576222"/>
            <a:ext cx="2027582" cy="1168842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SAVOIR ETRE</a:t>
            </a:r>
          </a:p>
        </p:txBody>
      </p:sp>
      <p:sp>
        <p:nvSpPr>
          <p:cNvPr id="6" name="Organigramme : Alternative 5"/>
          <p:cNvSpPr/>
          <p:nvPr/>
        </p:nvSpPr>
        <p:spPr>
          <a:xfrm>
            <a:off x="9805284" y="2140226"/>
            <a:ext cx="2027582" cy="555266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Être qualifié</a:t>
            </a:r>
          </a:p>
        </p:txBody>
      </p:sp>
      <p:sp>
        <p:nvSpPr>
          <p:cNvPr id="7" name="Organigramme : Alternative 6"/>
          <p:cNvSpPr/>
          <p:nvPr/>
        </p:nvSpPr>
        <p:spPr>
          <a:xfrm>
            <a:off x="9805284" y="3245640"/>
            <a:ext cx="2027582" cy="555266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Être compétent</a:t>
            </a:r>
          </a:p>
        </p:txBody>
      </p:sp>
      <p:sp>
        <p:nvSpPr>
          <p:cNvPr id="8" name="Organigramme : Alternative 7"/>
          <p:cNvSpPr/>
          <p:nvPr/>
        </p:nvSpPr>
        <p:spPr>
          <a:xfrm>
            <a:off x="9805284" y="4314337"/>
            <a:ext cx="2027582" cy="555266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Prendre sa place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2321782" y="18494"/>
            <a:ext cx="9438197" cy="73152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Compétences professionnelles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997239" y="1812649"/>
            <a:ext cx="1252370" cy="7635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9524360" y="1409485"/>
            <a:ext cx="1334833" cy="7166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endCxn id="7" idx="0"/>
          </p:cNvCxnSpPr>
          <p:nvPr/>
        </p:nvCxnSpPr>
        <p:spPr>
          <a:xfrm flipH="1">
            <a:off x="10819075" y="2818857"/>
            <a:ext cx="2896" cy="4267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10859193" y="3859470"/>
            <a:ext cx="2896" cy="4267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Flèche angle droit à deux pointes 2"/>
          <p:cNvSpPr/>
          <p:nvPr/>
        </p:nvSpPr>
        <p:spPr>
          <a:xfrm flipH="1">
            <a:off x="6448507" y="5700138"/>
            <a:ext cx="5384357" cy="971249"/>
          </a:xfrm>
          <a:prstGeom prst="lef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Préparer la suite</a:t>
            </a:r>
          </a:p>
        </p:txBody>
      </p:sp>
    </p:spTree>
    <p:extLst>
      <p:ext uri="{BB962C8B-B14F-4D97-AF65-F5344CB8AC3E}">
        <p14:creationId xmlns:p14="http://schemas.microsoft.com/office/powerpoint/2010/main" val="198211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027FE0C2-9C19-4FB7-81C0-06ECDD8C0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766EED2-C3B3-40C6-A5D8-FFF5894B9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9CFBF839-A629-4019-9F3D-C15269EEC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E13B7060-C0FD-4F48-BD18-CEC2F6CF4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A344E7D3-1355-48C1-9904-2405426C4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7A0AFB45-BC4E-4AB7-A8FF-D61849E41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18BD2B14-C775-4442-B02E-E842C96F1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D43EE30E-A569-4394-B036-B0954A88D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F6178D34-57BD-47F7-A56E-14FC1BB22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FFD3B6D6-3AE3-47BC-97D9-CDA2EFCA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5C34EB72-4D8B-4039-B1FE-891F22FEB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55A3A4AF-6FE1-4C4B-9286-35AF8C6E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BBF339A0-40DC-4DCB-BF13-4143D7B0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C0D9DD5-F48B-4179-BF11-4D156DA02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32" name="Freeform 27">
              <a:extLst>
                <a:ext uri="{FF2B5EF4-FFF2-40B4-BE49-F238E27FC236}">
                  <a16:creationId xmlns:a16="http://schemas.microsoft.com/office/drawing/2014/main" id="{A9168E85-6CFA-435B-8A6B-D32486C90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9293C87B-0616-4B2B-B082-B3362CA3F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F2728C57-B738-4443-9FC2-3C060715FF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766F97F3-2B2B-4253-BEC7-BC9C7DFF0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Freeform 31">
              <a:extLst>
                <a:ext uri="{FF2B5EF4-FFF2-40B4-BE49-F238E27FC236}">
                  <a16:creationId xmlns:a16="http://schemas.microsoft.com/office/drawing/2014/main" id="{F2F1BCB5-62E3-482A-A671-8514CD517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Freeform 32">
              <a:extLst>
                <a:ext uri="{FF2B5EF4-FFF2-40B4-BE49-F238E27FC236}">
                  <a16:creationId xmlns:a16="http://schemas.microsoft.com/office/drawing/2014/main" id="{19B93AE6-0173-4CA9-A70C-F4D5D9B37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E7FEE511-B4FE-4967-9E02-B802810A9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Freeform 34">
              <a:extLst>
                <a:ext uri="{FF2B5EF4-FFF2-40B4-BE49-F238E27FC236}">
                  <a16:creationId xmlns:a16="http://schemas.microsoft.com/office/drawing/2014/main" id="{374E8AF9-DC1D-4FEB-A65B-1F0F82912F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Freeform 35">
              <a:extLst>
                <a:ext uri="{FF2B5EF4-FFF2-40B4-BE49-F238E27FC236}">
                  <a16:creationId xmlns:a16="http://schemas.microsoft.com/office/drawing/2014/main" id="{89BB8488-306B-461B-846C-5E22664AF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Freeform 36">
              <a:extLst>
                <a:ext uri="{FF2B5EF4-FFF2-40B4-BE49-F238E27FC236}">
                  <a16:creationId xmlns:a16="http://schemas.microsoft.com/office/drawing/2014/main" id="{987A2146-569C-4EF6-9CA1-D72961EBD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Freeform 37">
              <a:extLst>
                <a:ext uri="{FF2B5EF4-FFF2-40B4-BE49-F238E27FC236}">
                  <a16:creationId xmlns:a16="http://schemas.microsoft.com/office/drawing/2014/main" id="{70334992-12F8-4924-B32E-420C3FDB13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Freeform 38">
              <a:extLst>
                <a:ext uri="{FF2B5EF4-FFF2-40B4-BE49-F238E27FC236}">
                  <a16:creationId xmlns:a16="http://schemas.microsoft.com/office/drawing/2014/main" id="{A5B2F0D2-1D46-46DD-A818-60309624D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FF1A843A-A6BC-4027-A46F-8EA29D26F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12852FF2-F486-4EEC-8C4F-38380F3FB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1851F7E-1FA4-429B-8346-D74AB7D48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EE8933F-CE40-492C-A124-59A9BB2EA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495D9449-9704-436C-893A-481236A3C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B4A6A8DB-D531-4634-BAE2-09069F988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9D8D0671-37AF-42E0-8A10-9B79E3469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id="{B94F3235-BABF-4E27-A250-C785A131B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7246E2D5-CE0B-4068-9A7D-9DC1375DB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id="{43F6E2A1-532E-4BC2-B15E-48A6DBF5A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id="{03A0F057-4B8F-4F26-985A-D7375992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id="{64B1C50E-E8D9-41B4-A199-11051B0E0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id="{B85F5261-8BF6-4F84-B570-F51C3447C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id="{8D3E2FDD-558C-4594-AE52-387CFDA01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id="{EC056D65-A228-41C9-A642-A9F281AD7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id="{CA2D183C-9A86-467C-978F-0E89925E4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B871EAB-8A69-408E-B593-068341C7D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64AD5766-52CB-4B7E-9D4C-6E85617EF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58CE041A-2BBD-413A-A698-86B86FB3D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D831C5BF-FFFE-4369-817B-6B4D56208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B6E9F119-5A84-4A1C-AF6C-78517BA01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277F9516-82F9-476C-BD16-B6D41EB5D4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B8C37CAA-46A4-4583-A93F-28DCCAA8D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6C3755F5-DF08-4BD9-B26C-5BDACE12EF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C5454663-B464-4C7F-A3FA-6E5801FC1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9EC7EEEB-3445-4E58-827A-AA94BEBBD1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911CC918-1F1F-461E-BDE5-2FC74FAD7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69F3CDE4-9111-4F4F-8A5A-2E35253BC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1E554A99-1D27-4A71-AA70-54822D2AE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786038CD-5A86-4D1C-BDDF-95136A583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81" name="Freeform 11">
            <a:extLst>
              <a:ext uri="{FF2B5EF4-FFF2-40B4-BE49-F238E27FC236}">
                <a16:creationId xmlns:a16="http://schemas.microsoft.com/office/drawing/2014/main" id="{A06BEFDB-A93F-46A4-9393-364D051EE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992B5031-8CBE-601C-E720-039335A0F5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355753"/>
              </p:ext>
            </p:extLst>
          </p:nvPr>
        </p:nvGraphicFramePr>
        <p:xfrm>
          <a:off x="1684989" y="412955"/>
          <a:ext cx="10104557" cy="5831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64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30">
            <a:extLst>
              <a:ext uri="{FF2B5EF4-FFF2-40B4-BE49-F238E27FC236}">
                <a16:creationId xmlns:a16="http://schemas.microsoft.com/office/drawing/2014/main" id="{D92EB7AA-DED0-0945-2DD6-59B3C0A15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2" y="4749401"/>
            <a:ext cx="2474510" cy="1311898"/>
          </a:xfrm>
          <a:prstGeom prst="rect">
            <a:avLst/>
          </a:prstGeom>
        </p:spPr>
      </p:pic>
      <p:sp>
        <p:nvSpPr>
          <p:cNvPr id="16" name="Titre 15">
            <a:extLst>
              <a:ext uri="{FF2B5EF4-FFF2-40B4-BE49-F238E27FC236}">
                <a16:creationId xmlns:a16="http://schemas.microsoft.com/office/drawing/2014/main" id="{E355C0DB-C19D-1EC4-0434-48D61678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17" y="669352"/>
            <a:ext cx="5560783" cy="636762"/>
          </a:xfrm>
        </p:spPr>
        <p:txBody>
          <a:bodyPr>
            <a:noAutofit/>
          </a:bodyPr>
          <a:lstStyle/>
          <a:p>
            <a:r>
              <a:rPr lang="fr-FR" sz="2800" b="1" dirty="0"/>
              <a:t>Le + de la voie pro : Le </a:t>
            </a:r>
            <a:r>
              <a:rPr lang="fr-FR" sz="3600" b="1" dirty="0">
                <a:solidFill>
                  <a:srgbClr val="FF0000"/>
                </a:solidFill>
              </a:rPr>
              <a:t>BDE</a:t>
            </a:r>
            <a:r>
              <a:rPr lang="fr-FR" sz="2800" b="1" dirty="0"/>
              <a:t> au lycée ….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9AF2A5-184E-3014-82E0-EBC5BD31E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CA41A0-C6A4-BB00-B674-B554A326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Lycee des metiers louis bleriot - trappes</a:t>
            </a:r>
          </a:p>
        </p:txBody>
      </p:sp>
      <p:sp>
        <p:nvSpPr>
          <p:cNvPr id="27" name="Hexagone 26">
            <a:extLst>
              <a:ext uri="{FF2B5EF4-FFF2-40B4-BE49-F238E27FC236}">
                <a16:creationId xmlns:a16="http://schemas.microsoft.com/office/drawing/2014/main" id="{52192E0F-73AC-E60F-0414-18A7C49B5E75}"/>
              </a:ext>
            </a:extLst>
          </p:cNvPr>
          <p:cNvSpPr/>
          <p:nvPr/>
        </p:nvSpPr>
        <p:spPr>
          <a:xfrm>
            <a:off x="1628317" y="2865941"/>
            <a:ext cx="1687291" cy="977395"/>
          </a:xfrm>
          <a:prstGeom prst="hexagon">
            <a:avLst/>
          </a:prstGeom>
          <a:ln w="127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Classe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P’Tech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>
                <a:solidFill>
                  <a:prstClr val="white"/>
                </a:solidFill>
                <a:latin typeface="Calibri" panose="020F0502020204030204"/>
              </a:rPr>
              <a:t>Crédit</a:t>
            </a:r>
            <a:r>
              <a:rPr lang="fr-FR" sz="1400" b="1" dirty="0">
                <a:solidFill>
                  <a:prstClr val="white"/>
                </a:solidFill>
                <a:latin typeface="Calibri" panose="020F0502020204030204"/>
              </a:rPr>
              <a:t> agricole CA GIP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Espace réservé du contenu 13">
            <a:extLst>
              <a:ext uri="{FF2B5EF4-FFF2-40B4-BE49-F238E27FC236}">
                <a16:creationId xmlns:a16="http://schemas.microsoft.com/office/drawing/2014/main" id="{6FF003F7-E539-74C0-F602-C8F27AD158FA}"/>
              </a:ext>
            </a:extLst>
          </p:cNvPr>
          <p:cNvSpPr txBox="1">
            <a:spLocks/>
          </p:cNvSpPr>
          <p:nvPr/>
        </p:nvSpPr>
        <p:spPr>
          <a:xfrm>
            <a:off x="274909" y="3450491"/>
            <a:ext cx="1541992" cy="1084414"/>
          </a:xfrm>
          <a:prstGeom prst="hexagon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Enedis, vers l’école des réseaux</a:t>
            </a:r>
          </a:p>
        </p:txBody>
      </p:sp>
      <p:sp>
        <p:nvSpPr>
          <p:cNvPr id="29" name="Espace réservé du contenu 13">
            <a:extLst>
              <a:ext uri="{FF2B5EF4-FFF2-40B4-BE49-F238E27FC236}">
                <a16:creationId xmlns:a16="http://schemas.microsoft.com/office/drawing/2014/main" id="{364141CF-ED6B-7067-72EF-B5FF5826C5A1}"/>
              </a:ext>
            </a:extLst>
          </p:cNvPr>
          <p:cNvSpPr txBox="1">
            <a:spLocks/>
          </p:cNvSpPr>
          <p:nvPr/>
        </p:nvSpPr>
        <p:spPr>
          <a:xfrm>
            <a:off x="224298" y="2174651"/>
            <a:ext cx="1592603" cy="115497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Ingénieurs pour l’école Airbus, Total, Thalès, etc…</a:t>
            </a:r>
          </a:p>
        </p:txBody>
      </p:sp>
      <p:sp>
        <p:nvSpPr>
          <p:cNvPr id="30" name="Espace réservé du contenu 13">
            <a:extLst>
              <a:ext uri="{FF2B5EF4-FFF2-40B4-BE49-F238E27FC236}">
                <a16:creationId xmlns:a16="http://schemas.microsoft.com/office/drawing/2014/main" id="{5FD04A71-2521-1867-6AD1-0134E68751B4}"/>
              </a:ext>
            </a:extLst>
          </p:cNvPr>
          <p:cNvSpPr txBox="1">
            <a:spLocks/>
          </p:cNvSpPr>
          <p:nvPr/>
        </p:nvSpPr>
        <p:spPr>
          <a:xfrm>
            <a:off x="4711296" y="3332947"/>
            <a:ext cx="1195166" cy="995193"/>
          </a:xfrm>
          <a:prstGeom prst="hexagon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TP déplacés</a:t>
            </a:r>
          </a:p>
        </p:txBody>
      </p:sp>
      <p:sp>
        <p:nvSpPr>
          <p:cNvPr id="2" name="Espace réservé du contenu 13">
            <a:extLst>
              <a:ext uri="{FF2B5EF4-FFF2-40B4-BE49-F238E27FC236}">
                <a16:creationId xmlns:a16="http://schemas.microsoft.com/office/drawing/2014/main" id="{4F069FE1-C201-55C1-FD3B-9A520ACB92B3}"/>
              </a:ext>
            </a:extLst>
          </p:cNvPr>
          <p:cNvSpPr txBox="1">
            <a:spLocks/>
          </p:cNvSpPr>
          <p:nvPr/>
        </p:nvSpPr>
        <p:spPr>
          <a:xfrm>
            <a:off x="6281512" y="3278727"/>
            <a:ext cx="1255058" cy="817317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Ouverture du lycée aux professionnels</a:t>
            </a:r>
          </a:p>
        </p:txBody>
      </p:sp>
      <p:sp>
        <p:nvSpPr>
          <p:cNvPr id="6" name="Hexagone 5">
            <a:extLst>
              <a:ext uri="{FF2B5EF4-FFF2-40B4-BE49-F238E27FC236}">
                <a16:creationId xmlns:a16="http://schemas.microsoft.com/office/drawing/2014/main" id="{E8F11512-B1A0-23C4-C5FB-2FAED6BC0EA7}"/>
              </a:ext>
            </a:extLst>
          </p:cNvPr>
          <p:cNvSpPr/>
          <p:nvPr/>
        </p:nvSpPr>
        <p:spPr>
          <a:xfrm>
            <a:off x="6193456" y="4220606"/>
            <a:ext cx="1455455" cy="803077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Visites d’entreprises</a:t>
            </a:r>
          </a:p>
        </p:txBody>
      </p:sp>
      <p:sp>
        <p:nvSpPr>
          <p:cNvPr id="7" name="Espace réservé du contenu 13">
            <a:extLst>
              <a:ext uri="{FF2B5EF4-FFF2-40B4-BE49-F238E27FC236}">
                <a16:creationId xmlns:a16="http://schemas.microsoft.com/office/drawing/2014/main" id="{ADBE09BF-A889-DA9D-0316-0A41665D2A2E}"/>
              </a:ext>
            </a:extLst>
          </p:cNvPr>
          <p:cNvSpPr txBox="1">
            <a:spLocks/>
          </p:cNvSpPr>
          <p:nvPr/>
        </p:nvSpPr>
        <p:spPr>
          <a:xfrm>
            <a:off x="6274470" y="2286468"/>
            <a:ext cx="1255058" cy="817317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Worskills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ateliers métiers /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linkdin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4FF151C-8B2C-A749-815E-43F3EE4A9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5619" y="3376828"/>
            <a:ext cx="3765979" cy="1795729"/>
          </a:xfrm>
          <a:prstGeom prst="rect">
            <a:avLst/>
          </a:prstGeom>
        </p:spPr>
      </p:pic>
      <p:sp>
        <p:nvSpPr>
          <p:cNvPr id="17" name="Hexagone 16">
            <a:extLst>
              <a:ext uri="{FF2B5EF4-FFF2-40B4-BE49-F238E27FC236}">
                <a16:creationId xmlns:a16="http://schemas.microsoft.com/office/drawing/2014/main" id="{983CCCEB-E267-19FF-567B-8DB35003CC73}"/>
              </a:ext>
            </a:extLst>
          </p:cNvPr>
          <p:cNvSpPr/>
          <p:nvPr/>
        </p:nvSpPr>
        <p:spPr>
          <a:xfrm>
            <a:off x="3515554" y="2910461"/>
            <a:ext cx="1339280" cy="902066"/>
          </a:xfrm>
          <a:prstGeom prst="hexagon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dirty="0">
                <a:solidFill>
                  <a:prstClr val="white"/>
                </a:solidFill>
                <a:latin typeface="Calibri" panose="020F0502020204030204"/>
              </a:rPr>
              <a:t>PFMP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DF8374C8-0727-910A-E2F6-9FD0ABA2FC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44535">
            <a:off x="3851440" y="1856215"/>
            <a:ext cx="2112546" cy="742929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22" name="Diagramme 21">
            <a:extLst>
              <a:ext uri="{FF2B5EF4-FFF2-40B4-BE49-F238E27FC236}">
                <a16:creationId xmlns:a16="http://schemas.microsoft.com/office/drawing/2014/main" id="{FE8B335D-C21F-2CD1-ADC0-C2B26B98E5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0648991"/>
              </p:ext>
            </p:extLst>
          </p:nvPr>
        </p:nvGraphicFramePr>
        <p:xfrm>
          <a:off x="5979699" y="402126"/>
          <a:ext cx="5116341" cy="125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4" name="Titre 15">
            <a:extLst>
              <a:ext uri="{FF2B5EF4-FFF2-40B4-BE49-F238E27FC236}">
                <a16:creationId xmlns:a16="http://schemas.microsoft.com/office/drawing/2014/main" id="{1A466782-F372-D6DF-5620-2E4BE2D6D150}"/>
              </a:ext>
            </a:extLst>
          </p:cNvPr>
          <p:cNvSpPr txBox="1">
            <a:spLocks/>
          </p:cNvSpPr>
          <p:nvPr/>
        </p:nvSpPr>
        <p:spPr>
          <a:xfrm>
            <a:off x="1717008" y="1805781"/>
            <a:ext cx="2905326" cy="467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/>
              <a:t>…en réseau….</a:t>
            </a:r>
          </a:p>
        </p:txBody>
      </p:sp>
      <p:sp>
        <p:nvSpPr>
          <p:cNvPr id="25" name="Titre 15">
            <a:extLst>
              <a:ext uri="{FF2B5EF4-FFF2-40B4-BE49-F238E27FC236}">
                <a16:creationId xmlns:a16="http://schemas.microsoft.com/office/drawing/2014/main" id="{954676DC-2440-21C0-1467-7962640D6F06}"/>
              </a:ext>
            </a:extLst>
          </p:cNvPr>
          <p:cNvSpPr txBox="1">
            <a:spLocks/>
          </p:cNvSpPr>
          <p:nvPr/>
        </p:nvSpPr>
        <p:spPr>
          <a:xfrm>
            <a:off x="8508347" y="2575375"/>
            <a:ext cx="2905326" cy="467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/>
              <a:t>…et sur les réseaux!</a:t>
            </a:r>
          </a:p>
        </p:txBody>
      </p:sp>
      <p:sp>
        <p:nvSpPr>
          <p:cNvPr id="32" name="Espace réservé du contenu 13">
            <a:extLst>
              <a:ext uri="{FF2B5EF4-FFF2-40B4-BE49-F238E27FC236}">
                <a16:creationId xmlns:a16="http://schemas.microsoft.com/office/drawing/2014/main" id="{FE1BD390-9C94-B005-6304-67D7BA4E2601}"/>
              </a:ext>
            </a:extLst>
          </p:cNvPr>
          <p:cNvSpPr txBox="1">
            <a:spLocks/>
          </p:cNvSpPr>
          <p:nvPr/>
        </p:nvSpPr>
        <p:spPr>
          <a:xfrm>
            <a:off x="3577227" y="3916579"/>
            <a:ext cx="1254722" cy="977395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Stages en centre de formation police, gendarmerie,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penitentiaire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Hexagone 34">
            <a:extLst>
              <a:ext uri="{FF2B5EF4-FFF2-40B4-BE49-F238E27FC236}">
                <a16:creationId xmlns:a16="http://schemas.microsoft.com/office/drawing/2014/main" id="{2F67C5BE-042B-DE66-8D9D-7AFA42BA2E3C}"/>
              </a:ext>
            </a:extLst>
          </p:cNvPr>
          <p:cNvSpPr/>
          <p:nvPr/>
        </p:nvSpPr>
        <p:spPr>
          <a:xfrm>
            <a:off x="6174271" y="5102082"/>
            <a:ext cx="1606298" cy="871628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127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Participation aux salons Global industrie, </a:t>
            </a:r>
            <a:r>
              <a:rPr kumimoji="0" lang="fr-FR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vivatech</a:t>
            </a: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23D2EB10-5290-3CAE-3DFA-2813DFC549F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515" y="5032744"/>
            <a:ext cx="2000183" cy="1215389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E71BEDB5-1976-102A-438E-CA3725EFAC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19" y="3834127"/>
            <a:ext cx="1606298" cy="160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9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>
            <a:extLst>
              <a:ext uri="{FF2B5EF4-FFF2-40B4-BE49-F238E27FC236}">
                <a16:creationId xmlns:a16="http://schemas.microsoft.com/office/drawing/2014/main" id="{1012A127-EE3A-2268-4BDB-13EB1E783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423" y="106423"/>
            <a:ext cx="9612486" cy="664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3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51B860BB-F934-4DE1-A930-090DD47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61927C55-8047-466F-9FE4-B42D3D1AF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E914D83D-75AE-426B-90AC-E37CBA2BD7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DDB740D6-20EA-4164-9EDB-243B210E8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0843EF7D-8FF7-4B1B-810B-AA92D132E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F995A1BF-26D5-42BA-83D6-B74B0793A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Freeform 16">
              <a:extLst>
                <a:ext uri="{FF2B5EF4-FFF2-40B4-BE49-F238E27FC236}">
                  <a16:creationId xmlns:a16="http://schemas.microsoft.com/office/drawing/2014/main" id="{706BB22B-358C-43E3-A01E-2CCD2EFD4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Freeform 17">
              <a:extLst>
                <a:ext uri="{FF2B5EF4-FFF2-40B4-BE49-F238E27FC236}">
                  <a16:creationId xmlns:a16="http://schemas.microsoft.com/office/drawing/2014/main" id="{09828090-C04F-4B25-BD86-CE7A94A34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B062093C-CFDD-4759-8CD6-EB2CCD1DB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FB33C2A8-7609-427D-BC55-13F956201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9FF51B36-24F3-42B4-9ACD-2B83F4B57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Freeform 21">
              <a:extLst>
                <a:ext uri="{FF2B5EF4-FFF2-40B4-BE49-F238E27FC236}">
                  <a16:creationId xmlns:a16="http://schemas.microsoft.com/office/drawing/2014/main" id="{6EBCB31E-7CBF-45FC-B7A3-7FE8E8C8A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404CB86A-82A5-40B9-8D4B-159ED1A3C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D17BCFA-C80F-4670-B8B9-034B5B1C8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82" name="Freeform 27">
              <a:extLst>
                <a:ext uri="{FF2B5EF4-FFF2-40B4-BE49-F238E27FC236}">
                  <a16:creationId xmlns:a16="http://schemas.microsoft.com/office/drawing/2014/main" id="{F705DA76-B301-4098-9966-310A00C31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Freeform 28">
              <a:extLst>
                <a:ext uri="{FF2B5EF4-FFF2-40B4-BE49-F238E27FC236}">
                  <a16:creationId xmlns:a16="http://schemas.microsoft.com/office/drawing/2014/main" id="{7484AECD-B027-45E9-8764-6E1A4A4A0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4" name="Freeform 29">
              <a:extLst>
                <a:ext uri="{FF2B5EF4-FFF2-40B4-BE49-F238E27FC236}">
                  <a16:creationId xmlns:a16="http://schemas.microsoft.com/office/drawing/2014/main" id="{CB341AF9-DEB1-42CB-8D1D-F262CFE46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1C7213C3-CCDC-48BD-BF51-7AB8EE57A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6" name="Freeform 31">
              <a:extLst>
                <a:ext uri="{FF2B5EF4-FFF2-40B4-BE49-F238E27FC236}">
                  <a16:creationId xmlns:a16="http://schemas.microsoft.com/office/drawing/2014/main" id="{7568F4E5-84C7-4F79-A40F-AC4885CB6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7" name="Freeform 32">
              <a:extLst>
                <a:ext uri="{FF2B5EF4-FFF2-40B4-BE49-F238E27FC236}">
                  <a16:creationId xmlns:a16="http://schemas.microsoft.com/office/drawing/2014/main" id="{81654B91-DAE7-4763-8F60-7A35727C2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8" name="Freeform 33">
              <a:extLst>
                <a:ext uri="{FF2B5EF4-FFF2-40B4-BE49-F238E27FC236}">
                  <a16:creationId xmlns:a16="http://schemas.microsoft.com/office/drawing/2014/main" id="{E9C665F1-5409-4590-AA69-79EABC1E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9" name="Freeform 34">
              <a:extLst>
                <a:ext uri="{FF2B5EF4-FFF2-40B4-BE49-F238E27FC236}">
                  <a16:creationId xmlns:a16="http://schemas.microsoft.com/office/drawing/2014/main" id="{C3192F7D-0C18-4DB2-A88B-EBF562748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" name="Freeform 35">
              <a:extLst>
                <a:ext uri="{FF2B5EF4-FFF2-40B4-BE49-F238E27FC236}">
                  <a16:creationId xmlns:a16="http://schemas.microsoft.com/office/drawing/2014/main" id="{86BE4725-AC90-44AE-8B17-D13BA4BF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Freeform 36">
              <a:extLst>
                <a:ext uri="{FF2B5EF4-FFF2-40B4-BE49-F238E27FC236}">
                  <a16:creationId xmlns:a16="http://schemas.microsoft.com/office/drawing/2014/main" id="{2C0C171A-856F-4606-9D98-B5318639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Freeform 37">
              <a:extLst>
                <a:ext uri="{FF2B5EF4-FFF2-40B4-BE49-F238E27FC236}">
                  <a16:creationId xmlns:a16="http://schemas.microsoft.com/office/drawing/2014/main" id="{B6D57E3C-42A8-4054-B617-CE82DD8B7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C0A815A3-B7C7-4090-88EA-DA48AE474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AE2F7D72-C98C-4C79-88A4-1DD7AAE7B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97" name="Freeform 6">
            <a:extLst>
              <a:ext uri="{FF2B5EF4-FFF2-40B4-BE49-F238E27FC236}">
                <a16:creationId xmlns:a16="http://schemas.microsoft.com/office/drawing/2014/main" id="{C03B0394-07A3-4767-BDD5-04B2F3E6B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0B8CC013-B961-4488-B78C-A13810C9B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0A209F0-70C9-4B01-A80D-8C5FD144A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7D5D4D08-EFAE-8962-F1C9-A68E6C62C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528046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Les services</a:t>
            </a:r>
          </a:p>
        </p:txBody>
      </p:sp>
      <p:sp>
        <p:nvSpPr>
          <p:cNvPr id="103" name="Freeform 27">
            <a:extLst>
              <a:ext uri="{FF2B5EF4-FFF2-40B4-BE49-F238E27FC236}">
                <a16:creationId xmlns:a16="http://schemas.microsoft.com/office/drawing/2014/main" id="{19B43B94-4C22-4B26-B9FD-985AEA992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7C7DE0C7-D890-0D9C-6B91-459847A6A8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5" r="-3" b="-3"/>
          <a:stretch/>
        </p:blipFill>
        <p:spPr>
          <a:xfrm>
            <a:off x="7129389" y="249309"/>
            <a:ext cx="4304495" cy="634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0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8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8" name="Group 22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9" name="Rectangle 36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50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 useBgFill="1">
        <p:nvSpPr>
          <p:cNvPr id="51" name="Rectangle 4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4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6EF4CF2-FC74-0CDA-E840-F2E3A52B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La sécurité</a:t>
            </a:r>
            <a:br>
              <a:rPr lang="en-US" sz="4000">
                <a:solidFill>
                  <a:srgbClr val="FEFFFF"/>
                </a:solidFill>
              </a:rPr>
            </a:br>
            <a:endParaRPr lang="en-US" sz="4000">
              <a:solidFill>
                <a:srgbClr val="FEFFFF"/>
              </a:solidFill>
            </a:endParaRPr>
          </a:p>
        </p:txBody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60522E0-454B-59A0-8E22-83179408D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7472" y="-232633"/>
            <a:ext cx="3423667" cy="6881745"/>
          </a:xfrm>
          <a:prstGeom prst="rect">
            <a:avLst/>
          </a:prstGeom>
        </p:spPr>
      </p:pic>
      <p:sp>
        <p:nvSpPr>
          <p:cNvPr id="6" name="Losange 5">
            <a:extLst>
              <a:ext uri="{FF2B5EF4-FFF2-40B4-BE49-F238E27FC236}">
                <a16:creationId xmlns:a16="http://schemas.microsoft.com/office/drawing/2014/main" id="{A633DACB-7169-0D79-BE02-5CC7C6347CE1}"/>
              </a:ext>
            </a:extLst>
          </p:cNvPr>
          <p:cNvSpPr/>
          <p:nvPr/>
        </p:nvSpPr>
        <p:spPr>
          <a:xfrm>
            <a:off x="10422384" y="2199736"/>
            <a:ext cx="1788344" cy="201830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/>
              <a:t>Pass</a:t>
            </a:r>
            <a:r>
              <a:rPr lang="fr-FR" b="1" dirty="0"/>
              <a:t> pro</a:t>
            </a:r>
          </a:p>
        </p:txBody>
      </p:sp>
    </p:spTree>
    <p:extLst>
      <p:ext uri="{BB962C8B-B14F-4D97-AF65-F5344CB8AC3E}">
        <p14:creationId xmlns:p14="http://schemas.microsoft.com/office/powerpoint/2010/main" val="102602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51B860BB-F934-4DE1-A930-090DD47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61927C55-8047-466F-9FE4-B42D3D1AF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E914D83D-75AE-426B-90AC-E37CBA2BD7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DDB740D6-20EA-4164-9EDB-243B210E8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0843EF7D-8FF7-4B1B-810B-AA92D132E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F995A1BF-26D5-42BA-83D6-B74B0793A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706BB22B-358C-43E3-A01E-2CCD2EFD4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09828090-C04F-4B25-BD86-CE7A94A34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B062093C-CFDD-4759-8CD6-EB2CCD1DB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FB33C2A8-7609-427D-BC55-13F956201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9FF51B36-24F3-42B4-9ACD-2B83F4B57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6EBCB31E-7CBF-45FC-B7A3-7FE8E8C8A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404CB86A-82A5-40B9-8D4B-159ED1A3C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D17BCFA-C80F-4670-B8B9-034B5B1C8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F705DA76-B301-4098-9966-310A00C31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7484AECD-B027-45E9-8764-6E1A4A4A0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CB341AF9-DEB1-42CB-8D1D-F262CFE46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1C7213C3-CCDC-48BD-BF51-7AB8EE57A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7568F4E5-84C7-4F79-A40F-AC4885CB63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81654B91-DAE7-4763-8F60-7A35727C2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E9C665F1-5409-4590-AA69-79EABC1E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C3192F7D-0C18-4DB2-A88B-EBF562748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86BE4725-AC90-44AE-8B17-D13BA4BF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2C0C171A-856F-4606-9D98-B5318639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B6D57E3C-42A8-4054-B617-CE82DD8B7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C0A815A3-B7C7-4090-88EA-DA48AE474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AE2F7D72-C98C-4C79-88A4-1DD7AAE7B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C03B0394-07A3-4767-BDD5-04B2F3E6B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B8CC013-B961-4488-B78C-A13810C9B7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0A209F0-70C9-4B01-A80D-8C5FD144A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E241882-0AF8-7A5D-83A0-9667ABAD7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528046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Industrie</a:t>
            </a:r>
          </a:p>
        </p:txBody>
      </p:sp>
      <p:sp>
        <p:nvSpPr>
          <p:cNvPr id="57" name="Freeform 27">
            <a:extLst>
              <a:ext uri="{FF2B5EF4-FFF2-40B4-BE49-F238E27FC236}">
                <a16:creationId xmlns:a16="http://schemas.microsoft.com/office/drawing/2014/main" id="{19B43B94-4C22-4B26-B9FD-985AEA992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A363A79-240E-1323-E052-5BF0C6B30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661" y="-153963"/>
            <a:ext cx="4895919" cy="6683851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6B06D93C-7A03-57E8-364D-4C8A3F7C80D8}"/>
              </a:ext>
            </a:extLst>
          </p:cNvPr>
          <p:cNvSpPr/>
          <p:nvPr/>
        </p:nvSpPr>
        <p:spPr>
          <a:xfrm>
            <a:off x="3799132" y="5056386"/>
            <a:ext cx="2697572" cy="8302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Familles de métiers en seconde pro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8FB2171-A489-CA2E-5D03-65BBFC2A15B3}"/>
              </a:ext>
            </a:extLst>
          </p:cNvPr>
          <p:cNvSpPr/>
          <p:nvPr/>
        </p:nvSpPr>
        <p:spPr>
          <a:xfrm>
            <a:off x="8056006" y="4701147"/>
            <a:ext cx="1172602" cy="16442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Classe P-Tech</a:t>
            </a:r>
          </a:p>
        </p:txBody>
      </p:sp>
      <p:sp>
        <p:nvSpPr>
          <p:cNvPr id="3" name="Rectangle : avec coin rogné 2">
            <a:extLst>
              <a:ext uri="{FF2B5EF4-FFF2-40B4-BE49-F238E27FC236}">
                <a16:creationId xmlns:a16="http://schemas.microsoft.com/office/drawing/2014/main" id="{E32FCA60-F6C7-4C80-1248-782419F6B88A}"/>
              </a:ext>
            </a:extLst>
          </p:cNvPr>
          <p:cNvSpPr/>
          <p:nvPr/>
        </p:nvSpPr>
        <p:spPr>
          <a:xfrm>
            <a:off x="4543068" y="1289202"/>
            <a:ext cx="2209626" cy="606643"/>
          </a:xfrm>
          <a:prstGeom prst="snip1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 venir: Certificat de spécialisation post bac en Cybersécurité bac + 1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E46533D-6040-2960-587A-740E1723C1A2}"/>
              </a:ext>
            </a:extLst>
          </p:cNvPr>
          <p:cNvSpPr/>
          <p:nvPr/>
        </p:nvSpPr>
        <p:spPr>
          <a:xfrm>
            <a:off x="7947108" y="3023536"/>
            <a:ext cx="1172602" cy="16442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Classe P-Tech</a:t>
            </a:r>
          </a:p>
        </p:txBody>
      </p:sp>
    </p:spTree>
    <p:extLst>
      <p:ext uri="{BB962C8B-B14F-4D97-AF65-F5344CB8AC3E}">
        <p14:creationId xmlns:p14="http://schemas.microsoft.com/office/powerpoint/2010/main" val="3504590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>
            <a:extLst>
              <a:ext uri="{FF2B5EF4-FFF2-40B4-BE49-F238E27FC236}">
                <a16:creationId xmlns:a16="http://schemas.microsoft.com/office/drawing/2014/main" id="{E355C0DB-C19D-1EC4-0434-48D61678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098"/>
            <a:ext cx="10058400" cy="116478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/>
              <a:t>Education, ambition, engagement, mobilité, culture, professionnalisation, certification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9AF2A5-184E-3014-82E0-EBC5BD31E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2024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CA41A0-C6A4-BB00-B674-B554A326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Lycee des metiers louis bleriot - trappes</a:t>
            </a:r>
          </a:p>
        </p:txBody>
      </p:sp>
      <p:sp>
        <p:nvSpPr>
          <p:cNvPr id="11" name="Hexagone 10">
            <a:extLst>
              <a:ext uri="{FF2B5EF4-FFF2-40B4-BE49-F238E27FC236}">
                <a16:creationId xmlns:a16="http://schemas.microsoft.com/office/drawing/2014/main" id="{C4E24E71-8F93-392E-B071-6868C4052E5C}"/>
              </a:ext>
            </a:extLst>
          </p:cNvPr>
          <p:cNvSpPr/>
          <p:nvPr/>
        </p:nvSpPr>
        <p:spPr>
          <a:xfrm>
            <a:off x="2247441" y="2809301"/>
            <a:ext cx="45719" cy="4571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Hexagone 11">
            <a:extLst>
              <a:ext uri="{FF2B5EF4-FFF2-40B4-BE49-F238E27FC236}">
                <a16:creationId xmlns:a16="http://schemas.microsoft.com/office/drawing/2014/main" id="{353C1CF4-CCFA-B818-57A5-C8CFD08AA1F6}"/>
              </a:ext>
            </a:extLst>
          </p:cNvPr>
          <p:cNvSpPr/>
          <p:nvPr/>
        </p:nvSpPr>
        <p:spPr>
          <a:xfrm>
            <a:off x="262275" y="2177970"/>
            <a:ext cx="1698610" cy="1154977"/>
          </a:xfrm>
          <a:prstGeom prst="hexagon">
            <a:avLst/>
          </a:prstGeom>
          <a:ln w="127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Prévention Harcèlement L’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ouie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Blériot</a:t>
            </a:r>
          </a:p>
        </p:txBody>
      </p:sp>
      <p:sp>
        <p:nvSpPr>
          <p:cNvPr id="20" name="Espace réservé du contenu 13">
            <a:extLst>
              <a:ext uri="{FF2B5EF4-FFF2-40B4-BE49-F238E27FC236}">
                <a16:creationId xmlns:a16="http://schemas.microsoft.com/office/drawing/2014/main" id="{44002260-CD33-DE34-88C1-37055E4F7D84}"/>
              </a:ext>
            </a:extLst>
          </p:cNvPr>
          <p:cNvSpPr txBox="1">
            <a:spLocks/>
          </p:cNvSpPr>
          <p:nvPr/>
        </p:nvSpPr>
        <p:spPr>
          <a:xfrm>
            <a:off x="7890833" y="2107494"/>
            <a:ext cx="1371316" cy="1076096"/>
          </a:xfrm>
          <a:prstGeom prst="hexag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Partenariat Théâtre de Saint Quentin</a:t>
            </a:r>
          </a:p>
        </p:txBody>
      </p:sp>
      <p:sp>
        <p:nvSpPr>
          <p:cNvPr id="21" name="Espace réservé du contenu 13">
            <a:extLst>
              <a:ext uri="{FF2B5EF4-FFF2-40B4-BE49-F238E27FC236}">
                <a16:creationId xmlns:a16="http://schemas.microsoft.com/office/drawing/2014/main" id="{767CD536-7FC9-FF1F-4CE8-DD3C96D27362}"/>
              </a:ext>
            </a:extLst>
          </p:cNvPr>
          <p:cNvSpPr txBox="1">
            <a:spLocks/>
          </p:cNvSpPr>
          <p:nvPr/>
        </p:nvSpPr>
        <p:spPr>
          <a:xfrm>
            <a:off x="7388796" y="4690771"/>
            <a:ext cx="1360501" cy="1045224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Europe et mobilité Erasmus +</a:t>
            </a:r>
          </a:p>
        </p:txBody>
      </p:sp>
      <p:sp>
        <p:nvSpPr>
          <p:cNvPr id="23" name="Espace réservé du contenu 13">
            <a:extLst>
              <a:ext uri="{FF2B5EF4-FFF2-40B4-BE49-F238E27FC236}">
                <a16:creationId xmlns:a16="http://schemas.microsoft.com/office/drawing/2014/main" id="{330E365A-E780-5BB3-2492-26ABFF39F99F}"/>
              </a:ext>
            </a:extLst>
          </p:cNvPr>
          <p:cNvSpPr txBox="1">
            <a:spLocks/>
          </p:cNvSpPr>
          <p:nvPr/>
        </p:nvSpPr>
        <p:spPr>
          <a:xfrm>
            <a:off x="8984364" y="2773735"/>
            <a:ext cx="1496803" cy="1076096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Aéronautique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BIA et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Rocketry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Challenge</a:t>
            </a:r>
          </a:p>
        </p:txBody>
      </p:sp>
      <p:sp>
        <p:nvSpPr>
          <p:cNvPr id="27" name="Hexagone 26">
            <a:extLst>
              <a:ext uri="{FF2B5EF4-FFF2-40B4-BE49-F238E27FC236}">
                <a16:creationId xmlns:a16="http://schemas.microsoft.com/office/drawing/2014/main" id="{52192E0F-73AC-E60F-0414-18A7C49B5E75}"/>
              </a:ext>
            </a:extLst>
          </p:cNvPr>
          <p:cNvSpPr/>
          <p:nvPr/>
        </p:nvSpPr>
        <p:spPr>
          <a:xfrm>
            <a:off x="5801367" y="3995549"/>
            <a:ext cx="1835133" cy="957055"/>
          </a:xfrm>
          <a:prstGeom prst="hexagon">
            <a:avLst/>
          </a:prstGeom>
          <a:ln w="127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Cybersécurité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Classe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P’Tech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Espace réservé du contenu 13">
            <a:extLst>
              <a:ext uri="{FF2B5EF4-FFF2-40B4-BE49-F238E27FC236}">
                <a16:creationId xmlns:a16="http://schemas.microsoft.com/office/drawing/2014/main" id="{6FF003F7-E539-74C0-F602-C8F27AD158FA}"/>
              </a:ext>
            </a:extLst>
          </p:cNvPr>
          <p:cNvSpPr txBox="1">
            <a:spLocks/>
          </p:cNvSpPr>
          <p:nvPr/>
        </p:nvSpPr>
        <p:spPr>
          <a:xfrm>
            <a:off x="5766647" y="5075458"/>
            <a:ext cx="1622149" cy="1164786"/>
          </a:xfrm>
          <a:prstGeom prst="hexagon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 le SUP: Cordées de la réussite</a:t>
            </a:r>
          </a:p>
        </p:txBody>
      </p:sp>
      <p:sp>
        <p:nvSpPr>
          <p:cNvPr id="29" name="Espace réservé du contenu 13">
            <a:extLst>
              <a:ext uri="{FF2B5EF4-FFF2-40B4-BE49-F238E27FC236}">
                <a16:creationId xmlns:a16="http://schemas.microsoft.com/office/drawing/2014/main" id="{364141CF-ED6B-7067-72EF-B5FF5826C5A1}"/>
              </a:ext>
            </a:extLst>
          </p:cNvPr>
          <p:cNvSpPr txBox="1">
            <a:spLocks/>
          </p:cNvSpPr>
          <p:nvPr/>
        </p:nvSpPr>
        <p:spPr>
          <a:xfrm>
            <a:off x="1717007" y="2809301"/>
            <a:ext cx="1592603" cy="115497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 à la vie affective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Blablacoeur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Espace réservé du contenu 13">
            <a:extLst>
              <a:ext uri="{FF2B5EF4-FFF2-40B4-BE49-F238E27FC236}">
                <a16:creationId xmlns:a16="http://schemas.microsoft.com/office/drawing/2014/main" id="{5FD04A71-2521-1867-6AD1-0134E68751B4}"/>
              </a:ext>
            </a:extLst>
          </p:cNvPr>
          <p:cNvSpPr txBox="1">
            <a:spLocks/>
          </p:cNvSpPr>
          <p:nvPr/>
        </p:nvSpPr>
        <p:spPr>
          <a:xfrm>
            <a:off x="3522272" y="1738000"/>
            <a:ext cx="1744328" cy="1164786"/>
          </a:xfrm>
          <a:prstGeom prst="hexagon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Mentorat C’Possible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fr-FR" dirty="0" err="1">
                <a:solidFill>
                  <a:prstClr val="white"/>
                </a:solidFill>
                <a:latin typeface="Calibri" panose="020F0502020204030204"/>
              </a:rPr>
              <a:t>Telemaque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Espace réservé du contenu 13">
            <a:extLst>
              <a:ext uri="{FF2B5EF4-FFF2-40B4-BE49-F238E27FC236}">
                <a16:creationId xmlns:a16="http://schemas.microsoft.com/office/drawing/2014/main" id="{4F069FE1-C201-55C1-FD3B-9A520ACB92B3}"/>
              </a:ext>
            </a:extLst>
          </p:cNvPr>
          <p:cNvSpPr txBox="1">
            <a:spLocks/>
          </p:cNvSpPr>
          <p:nvPr/>
        </p:nvSpPr>
        <p:spPr>
          <a:xfrm>
            <a:off x="5019004" y="2369329"/>
            <a:ext cx="1531344" cy="107609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Marine Nationale</a:t>
            </a:r>
          </a:p>
        </p:txBody>
      </p:sp>
      <p:sp>
        <p:nvSpPr>
          <p:cNvPr id="5" name="Espace réservé du contenu 13">
            <a:extLst>
              <a:ext uri="{FF2B5EF4-FFF2-40B4-BE49-F238E27FC236}">
                <a16:creationId xmlns:a16="http://schemas.microsoft.com/office/drawing/2014/main" id="{55EE4A69-036C-99B9-00A4-7C14FC83F686}"/>
              </a:ext>
            </a:extLst>
          </p:cNvPr>
          <p:cNvSpPr txBox="1">
            <a:spLocks/>
          </p:cNvSpPr>
          <p:nvPr/>
        </p:nvSpPr>
        <p:spPr>
          <a:xfrm>
            <a:off x="10186069" y="2089848"/>
            <a:ext cx="1371316" cy="1076096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semaine 1 artiste</a:t>
            </a:r>
          </a:p>
        </p:txBody>
      </p:sp>
      <p:sp>
        <p:nvSpPr>
          <p:cNvPr id="6" name="Hexagone 5">
            <a:extLst>
              <a:ext uri="{FF2B5EF4-FFF2-40B4-BE49-F238E27FC236}">
                <a16:creationId xmlns:a16="http://schemas.microsoft.com/office/drawing/2014/main" id="{E8F11512-B1A0-23C4-C5FB-2FAED6BC0EA7}"/>
              </a:ext>
            </a:extLst>
          </p:cNvPr>
          <p:cNvSpPr/>
          <p:nvPr/>
        </p:nvSpPr>
        <p:spPr>
          <a:xfrm>
            <a:off x="4132268" y="4525334"/>
            <a:ext cx="1835133" cy="977395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Option Codage</a:t>
            </a:r>
          </a:p>
        </p:txBody>
      </p:sp>
      <p:sp>
        <p:nvSpPr>
          <p:cNvPr id="7" name="Espace réservé du contenu 13">
            <a:extLst>
              <a:ext uri="{FF2B5EF4-FFF2-40B4-BE49-F238E27FC236}">
                <a16:creationId xmlns:a16="http://schemas.microsoft.com/office/drawing/2014/main" id="{ADBE09BF-A889-DA9D-0316-0A41665D2A2E}"/>
              </a:ext>
            </a:extLst>
          </p:cNvPr>
          <p:cNvSpPr txBox="1">
            <a:spLocks/>
          </p:cNvSpPr>
          <p:nvPr/>
        </p:nvSpPr>
        <p:spPr>
          <a:xfrm>
            <a:off x="347688" y="3450905"/>
            <a:ext cx="1592603" cy="1154977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Handi’chiens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pour la réussite éducative</a:t>
            </a:r>
          </a:p>
        </p:txBody>
      </p:sp>
      <p:sp>
        <p:nvSpPr>
          <p:cNvPr id="8" name="Espace réservé du contenu 13">
            <a:extLst>
              <a:ext uri="{FF2B5EF4-FFF2-40B4-BE49-F238E27FC236}">
                <a16:creationId xmlns:a16="http://schemas.microsoft.com/office/drawing/2014/main" id="{18D48441-5C19-2C3C-77F1-175D3D9121AC}"/>
              </a:ext>
            </a:extLst>
          </p:cNvPr>
          <p:cNvSpPr txBox="1">
            <a:spLocks/>
          </p:cNvSpPr>
          <p:nvPr/>
        </p:nvSpPr>
        <p:spPr>
          <a:xfrm>
            <a:off x="9103296" y="3941758"/>
            <a:ext cx="1371316" cy="1045224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Développement durable </a:t>
            </a:r>
          </a:p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énergies renouvelables, compost, </a:t>
            </a:r>
          </a:p>
        </p:txBody>
      </p:sp>
      <p:sp>
        <p:nvSpPr>
          <p:cNvPr id="9" name="Espace réservé du contenu 13">
            <a:extLst>
              <a:ext uri="{FF2B5EF4-FFF2-40B4-BE49-F238E27FC236}">
                <a16:creationId xmlns:a16="http://schemas.microsoft.com/office/drawing/2014/main" id="{CFD363CF-8739-1BEE-E8A5-1BFDE5CEFF8E}"/>
              </a:ext>
            </a:extLst>
          </p:cNvPr>
          <p:cNvSpPr txBox="1">
            <a:spLocks/>
          </p:cNvSpPr>
          <p:nvPr/>
        </p:nvSpPr>
        <p:spPr>
          <a:xfrm>
            <a:off x="9036212" y="1527397"/>
            <a:ext cx="1375794" cy="1076096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fr-FR" sz="1050" dirty="0">
                <a:solidFill>
                  <a:prstClr val="white"/>
                </a:solidFill>
                <a:latin typeface="Calibri" panose="020F0502020204030204"/>
              </a:rPr>
              <a:t>Culture scientifique: santé et alimentation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Espace réservé du contenu 13">
            <a:extLst>
              <a:ext uri="{FF2B5EF4-FFF2-40B4-BE49-F238E27FC236}">
                <a16:creationId xmlns:a16="http://schemas.microsoft.com/office/drawing/2014/main" id="{F62F9222-C055-A742-275E-2F3237A7E8AC}"/>
              </a:ext>
            </a:extLst>
          </p:cNvPr>
          <p:cNvSpPr txBox="1">
            <a:spLocks/>
          </p:cNvSpPr>
          <p:nvPr/>
        </p:nvSpPr>
        <p:spPr>
          <a:xfrm>
            <a:off x="3678519" y="2999059"/>
            <a:ext cx="1491366" cy="1076096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E8C69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SNU classes engagées</a:t>
            </a:r>
          </a:p>
        </p:txBody>
      </p:sp>
    </p:spTree>
    <p:extLst>
      <p:ext uri="{BB962C8B-B14F-4D97-AF65-F5344CB8AC3E}">
        <p14:creationId xmlns:p14="http://schemas.microsoft.com/office/powerpoint/2010/main" val="61346789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Orange roug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Rétrospective">
  <a:themeElements>
    <a:clrScheme name="Personnalisé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E8C69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FFD147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347</Words>
  <Application>Microsoft Office PowerPoint</Application>
  <PresentationFormat>Grand écran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Brin</vt:lpstr>
      <vt:lpstr>Rétrospective</vt:lpstr>
      <vt:lpstr>    Lycée des métiers  Louis Blériot </vt:lpstr>
      <vt:lpstr>Présentation PowerPoint</vt:lpstr>
      <vt:lpstr>Présentation PowerPoint</vt:lpstr>
      <vt:lpstr>Le + de la voie pro : Le BDE au lycée ….</vt:lpstr>
      <vt:lpstr>Présentation PowerPoint</vt:lpstr>
      <vt:lpstr>Les services</vt:lpstr>
      <vt:lpstr>La sécurité </vt:lpstr>
      <vt:lpstr>Industrie</vt:lpstr>
      <vt:lpstr>Education, ambition, engagement, mobilité, culture, professionnalisation, certification</vt:lpstr>
      <vt:lpstr>Les clés de la réussite </vt:lpstr>
    </vt:vector>
  </TitlesOfParts>
  <Company>CRIDF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au  lycée des métiers  Louis Blériot</dc:title>
  <dc:creator>proviseur</dc:creator>
  <cp:lastModifiedBy>Proviseur</cp:lastModifiedBy>
  <cp:revision>10</cp:revision>
  <dcterms:created xsi:type="dcterms:W3CDTF">2022-09-05T07:02:03Z</dcterms:created>
  <dcterms:modified xsi:type="dcterms:W3CDTF">2024-03-22T19:26:16Z</dcterms:modified>
</cp:coreProperties>
</file>